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72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7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7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44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952749"/>
            <a:ext cx="3990975" cy="3403602"/>
          </a:xfr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/>
          </p:nvPr>
        </p:nvSpPr>
        <p:spPr>
          <a:xfrm>
            <a:off x="685800" y="530225"/>
            <a:ext cx="3886200" cy="2320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4"/>
          </p:nvPr>
        </p:nvSpPr>
        <p:spPr>
          <a:xfrm>
            <a:off x="4857750" y="365125"/>
            <a:ext cx="2590800" cy="1325563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773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658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923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15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01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96B91-927B-41DB-96A9-8A4A1524A456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6BE7-7712-4FB2-AE5F-33362710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2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679972"/>
            <a:ext cx="6858000" cy="2653903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ゼミ発表会</a:t>
            </a:r>
            <a:r>
              <a:rPr lang="en-US" altLang="ja-JP" sz="5400" dirty="0"/>
              <a:t/>
            </a:r>
            <a:br>
              <a:rPr lang="en-US" altLang="ja-JP" sz="5400" dirty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700" dirty="0"/>
              <a:t>張研究室　　赤瀬 拓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724400" y="5149453"/>
            <a:ext cx="3276600" cy="28932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kumimoji="1" lang="ja-JP" altLang="en-US" dirty="0" smtClean="0"/>
              <a:t>２０１７年５月２６日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796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2450" y="0"/>
            <a:ext cx="7886700" cy="1325563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グレー化処理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168400"/>
            <a:ext cx="8610600" cy="5832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dirty="0"/>
              <a:t>#include "</a:t>
            </a:r>
            <a:r>
              <a:rPr lang="en-US" altLang="ja-JP" dirty="0" err="1"/>
              <a:t>stdafx.h</a:t>
            </a:r>
            <a:r>
              <a:rPr lang="en-US" altLang="ja-JP" dirty="0"/>
              <a:t>"</a:t>
            </a:r>
          </a:p>
          <a:p>
            <a:pPr marL="0" indent="0">
              <a:buNone/>
            </a:pPr>
            <a:r>
              <a:rPr lang="en-US" altLang="ja-JP" dirty="0"/>
              <a:t>#include "opencv2\\opencv.hpp"</a:t>
            </a:r>
          </a:p>
          <a:p>
            <a:pPr marL="0" indent="0">
              <a:buNone/>
            </a:pPr>
            <a:r>
              <a:rPr lang="en-US" altLang="ja-JP" dirty="0"/>
              <a:t>#include&lt;</a:t>
            </a:r>
            <a:r>
              <a:rPr lang="en-US" altLang="ja-JP" dirty="0" err="1"/>
              <a:t>math.h</a:t>
            </a:r>
            <a:r>
              <a:rPr lang="en-US" altLang="ja-JP" dirty="0"/>
              <a:t>&gt;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void G( 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 );//****&lt; </a:t>
            </a:r>
            <a:r>
              <a:rPr lang="ja-JP" altLang="en-US" dirty="0"/>
              <a:t>グレー化処理 </a:t>
            </a:r>
            <a:r>
              <a:rPr lang="en-US" altLang="ja-JP" dirty="0"/>
              <a:t>&gt;****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int</a:t>
            </a:r>
            <a:r>
              <a:rPr lang="en-US" altLang="ja-JP" dirty="0"/>
              <a:t> _</a:t>
            </a:r>
            <a:r>
              <a:rPr lang="en-US" altLang="ja-JP" dirty="0" err="1"/>
              <a:t>tmain</a:t>
            </a:r>
            <a:r>
              <a:rPr lang="en-US" altLang="ja-JP" dirty="0"/>
              <a:t>(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argc</a:t>
            </a:r>
            <a:r>
              <a:rPr lang="en-US" altLang="ja-JP" dirty="0"/>
              <a:t>, _TCHAR* </a:t>
            </a:r>
            <a:r>
              <a:rPr lang="en-US" altLang="ja-JP" dirty="0" err="1"/>
              <a:t>argv</a:t>
            </a:r>
            <a:r>
              <a:rPr lang="en-US" altLang="ja-JP" dirty="0"/>
              <a:t>[])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IplImage</a:t>
            </a:r>
            <a:r>
              <a:rPr lang="en-US" altLang="ja-JP" dirty="0"/>
              <a:t> *Image = </a:t>
            </a:r>
            <a:r>
              <a:rPr lang="en-US" altLang="ja-JP" dirty="0" err="1"/>
              <a:t>cvLoadImage</a:t>
            </a:r>
            <a:r>
              <a:rPr lang="en-US" altLang="ja-JP" dirty="0"/>
              <a:t>( 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入力画像</a:t>
            </a:r>
            <a:r>
              <a:rPr lang="en-US" altLang="ja-JP" dirty="0"/>
              <a:t>.</a:t>
            </a:r>
            <a:r>
              <a:rPr lang="en-US" altLang="ja-JP" dirty="0" err="1"/>
              <a:t>bmp",CV_LOAD_IMAGE_ANYDEPTH</a:t>
            </a:r>
            <a:r>
              <a:rPr lang="en-US" altLang="ja-JP" dirty="0"/>
              <a:t> | CV_LOAD_IMAGE_ANYCOLOR );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G(Image);</a:t>
            </a:r>
          </a:p>
          <a:p>
            <a:pPr marL="0" indent="0">
              <a:buNone/>
            </a:pPr>
            <a:r>
              <a:rPr lang="en-US" altLang="ja-JP" dirty="0" err="1"/>
              <a:t>cvSaveImage</a:t>
            </a:r>
            <a:r>
              <a:rPr lang="en-US" altLang="ja-JP" dirty="0"/>
              <a:t>("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出力画像</a:t>
            </a:r>
            <a:r>
              <a:rPr lang="en-US" altLang="ja-JP" dirty="0"/>
              <a:t>.</a:t>
            </a:r>
            <a:r>
              <a:rPr lang="en-US" altLang="ja-JP" dirty="0" err="1"/>
              <a:t>bmp",Image</a:t>
            </a:r>
            <a:r>
              <a:rPr lang="en-US" altLang="ja-JP" dirty="0"/>
              <a:t>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return 0;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184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47700" y="152400"/>
            <a:ext cx="8267700" cy="6781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dirty="0"/>
              <a:t>//****&lt; </a:t>
            </a:r>
            <a:r>
              <a:rPr lang="ja-JP" altLang="en-US" dirty="0"/>
              <a:t>グレー化処理 </a:t>
            </a:r>
            <a:r>
              <a:rPr lang="en-US" altLang="ja-JP" dirty="0"/>
              <a:t>&gt;****</a:t>
            </a:r>
          </a:p>
          <a:p>
            <a:pPr marL="0" indent="0">
              <a:buNone/>
            </a:pPr>
            <a:r>
              <a:rPr lang="en-US" altLang="ja-JP" dirty="0"/>
              <a:t>void G(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int</a:t>
            </a:r>
            <a:r>
              <a:rPr lang="en-US" altLang="ja-JP" dirty="0"/>
              <a:t> x, y;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画素値の</a:t>
            </a:r>
            <a:r>
              <a:rPr lang="en-US" altLang="ja-JP" dirty="0"/>
              <a:t>x</a:t>
            </a:r>
            <a:r>
              <a:rPr lang="ja-JP" altLang="en-US" dirty="0"/>
              <a:t>座標　画素値の</a:t>
            </a:r>
            <a:r>
              <a:rPr lang="en-US" altLang="ja-JP" dirty="0"/>
              <a:t>y</a:t>
            </a:r>
            <a:r>
              <a:rPr lang="ja-JP" altLang="en-US" dirty="0"/>
              <a:t>座標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int</a:t>
            </a:r>
            <a:r>
              <a:rPr lang="en-US" altLang="ja-JP" dirty="0"/>
              <a:t> X = </a:t>
            </a:r>
            <a:r>
              <a:rPr lang="en-US" altLang="ja-JP" dirty="0" err="1"/>
              <a:t>img</a:t>
            </a:r>
            <a:r>
              <a:rPr lang="en-US" altLang="ja-JP" dirty="0"/>
              <a:t>-&gt;width, Y = </a:t>
            </a:r>
            <a:r>
              <a:rPr lang="en-US" altLang="ja-JP" dirty="0" err="1"/>
              <a:t>img</a:t>
            </a:r>
            <a:r>
              <a:rPr lang="en-US" altLang="ja-JP" dirty="0"/>
              <a:t>-&gt;height;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画像の横長</a:t>
            </a:r>
            <a:r>
              <a:rPr lang="en-US" altLang="ja-JP" dirty="0"/>
              <a:t>X</a:t>
            </a:r>
            <a:r>
              <a:rPr lang="ja-JP" altLang="en-US" dirty="0"/>
              <a:t>　画像の縦長</a:t>
            </a:r>
            <a:r>
              <a:rPr lang="en-US" altLang="ja-JP" dirty="0"/>
              <a:t>Y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uchar</a:t>
            </a:r>
            <a:r>
              <a:rPr lang="en-US" altLang="ja-JP" dirty="0"/>
              <a:t> p[4];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画素値を入れる配列</a:t>
            </a:r>
            <a:r>
              <a:rPr lang="en-US" altLang="ja-JP" dirty="0"/>
              <a:t>/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次の</a:t>
            </a:r>
            <a:r>
              <a:rPr lang="en-US" altLang="ja-JP" dirty="0"/>
              <a:t>for</a:t>
            </a:r>
            <a:r>
              <a:rPr lang="ja-JP" altLang="en-US" dirty="0"/>
              <a:t>文は、九九表をイメージして下さい</a:t>
            </a:r>
            <a:r>
              <a:rPr lang="en-US" altLang="ja-JP" dirty="0"/>
              <a:t>//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for( y =0; y &lt; Y; y++ ){</a:t>
            </a:r>
          </a:p>
          <a:p>
            <a:pPr marL="0" indent="0">
              <a:buNone/>
            </a:pPr>
            <a:r>
              <a:rPr lang="en-US" altLang="ja-JP" dirty="0"/>
              <a:t>		for( x = 0; x &lt; X; x++){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//(1/)----&lt; </a:t>
            </a:r>
            <a:r>
              <a:rPr lang="ja-JP" altLang="en-US" dirty="0"/>
              <a:t>入力画像から画素値を読み込む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p[0]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x*3 ];     //B</a:t>
            </a:r>
            <a:r>
              <a:rPr lang="ja-JP" altLang="en-US" dirty="0"/>
              <a:t>（青色）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/>
              <a:t>p[1]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+ 1 ]; //G</a:t>
            </a:r>
            <a:r>
              <a:rPr lang="ja-JP" altLang="en-US" dirty="0"/>
              <a:t>（緑色）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/>
              <a:t>p[2]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+ 2 ]; //R</a:t>
            </a:r>
            <a:r>
              <a:rPr lang="ja-JP" altLang="en-US" dirty="0"/>
              <a:t>（赤色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3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8625" y="200025"/>
            <a:ext cx="8591550" cy="60817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dirty="0"/>
              <a:t>//(2/)----&lt; </a:t>
            </a:r>
            <a:r>
              <a:rPr lang="ja-JP" altLang="en-US" dirty="0"/>
              <a:t>グレー色を求める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p[3] = 0.333*p[2] + 0.333*p[1] + 0.333*p[0];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//(3/)/----------&lt; </a:t>
            </a:r>
            <a:r>
              <a:rPr lang="ja-JP" altLang="en-US" dirty="0"/>
              <a:t>出力画像を入れ込む </a:t>
            </a:r>
            <a:r>
              <a:rPr lang="en-US" altLang="ja-JP" dirty="0"/>
              <a:t>&gt;---------------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     = p[3];  //B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+ 1 ] = p[3];  //G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+ 2 ] = p[3];  //R</a:t>
            </a:r>
            <a:r>
              <a:rPr lang="ja-JP" altLang="en-US" dirty="0"/>
              <a:t>へ代入 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//(3/)--------------------------------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}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}</a:t>
            </a:r>
          </a:p>
          <a:p>
            <a:pPr marL="0" indent="0">
              <a:buNone/>
            </a:pPr>
            <a:r>
              <a:rPr lang="en-US" altLang="ja-JP" dirty="0"/>
              <a:t>//****&lt; </a:t>
            </a:r>
            <a:r>
              <a:rPr lang="ja-JP" altLang="en-US" dirty="0"/>
              <a:t>グレー化処理 </a:t>
            </a:r>
            <a:r>
              <a:rPr lang="en-US" altLang="ja-JP" dirty="0"/>
              <a:t>&gt;****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6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NTSC</a:t>
            </a:r>
            <a:r>
              <a:rPr kumimoji="1" lang="ja-JP" altLang="en-US" dirty="0" smtClean="0"/>
              <a:t>加重平均法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3200" dirty="0"/>
              <a:t>p[3] = 0.29891*p[2] + 0.58661*p[1] + 0.11448*p[0</a:t>
            </a:r>
            <a:r>
              <a:rPr lang="en-US" altLang="ja-JP" sz="3200" dirty="0" smtClean="0"/>
              <a:t>]</a:t>
            </a:r>
          </a:p>
          <a:p>
            <a:pPr marL="0" indent="0">
              <a:buNone/>
            </a:pPr>
            <a:endParaRPr lang="en-US" altLang="ja-JP" sz="1200" dirty="0" smtClean="0"/>
          </a:p>
          <a:p>
            <a:pPr marL="0" indent="0" algn="ctr">
              <a:buNone/>
            </a:pPr>
            <a:r>
              <a:rPr lang="en-US" altLang="ja-JP" sz="2400" dirty="0" smtClean="0"/>
              <a:t>p[0]</a:t>
            </a:r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r>
              <a:rPr lang="en-US" altLang="ja-JP" sz="2400" dirty="0" smtClean="0">
                <a:solidFill>
                  <a:srgbClr val="0070C0"/>
                </a:solidFill>
              </a:rPr>
              <a:t>B</a:t>
            </a: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p[1]</a:t>
            </a:r>
            <a:r>
              <a:rPr lang="ja-JP" altLang="en-US" sz="2400" dirty="0" smtClean="0"/>
              <a:t>・・・</a:t>
            </a:r>
            <a:r>
              <a:rPr lang="en-US" altLang="ja-JP" sz="2400" dirty="0" smtClean="0">
                <a:solidFill>
                  <a:srgbClr val="00B050"/>
                </a:solidFill>
              </a:rPr>
              <a:t>G</a:t>
            </a: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p[2]</a:t>
            </a:r>
            <a:r>
              <a:rPr lang="ja-JP" altLang="en-US" sz="2400" dirty="0" smtClean="0"/>
              <a:t>・・・</a:t>
            </a:r>
            <a:r>
              <a:rPr lang="en-US" altLang="ja-JP" sz="2400" dirty="0" smtClean="0">
                <a:solidFill>
                  <a:srgbClr val="FF0000"/>
                </a:solidFill>
              </a:rPr>
              <a:t>R</a:t>
            </a:r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12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青色は自然界に少なく、人間の目では輝度の変化に鈍感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一方、緑色は輝度の変化に敏感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 algn="ctr">
              <a:buNone/>
            </a:pPr>
            <a:r>
              <a:rPr lang="ja-JP" altLang="en-US" dirty="0" smtClean="0"/>
              <a:t>　</a:t>
            </a:r>
            <a:r>
              <a:rPr lang="ja-JP" altLang="en-US" sz="3600" dirty="0" smtClean="0"/>
              <a:t>➡輝度の重み係数に違いがある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7527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コンテンツ プレースホルダー 1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73" y="183657"/>
            <a:ext cx="3862504" cy="2816718"/>
          </a:xfrm>
        </p:spPr>
      </p:pic>
      <p:pic>
        <p:nvPicPr>
          <p:cNvPr id="16" name="コンテンツ プレースホルダー 1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729" y="183657"/>
            <a:ext cx="3862504" cy="2816718"/>
          </a:xfrm>
        </p:spPr>
      </p:pic>
      <p:sp>
        <p:nvSpPr>
          <p:cNvPr id="17" name="テキスト ボックス 16"/>
          <p:cNvSpPr txBox="1"/>
          <p:nvPr/>
        </p:nvSpPr>
        <p:spPr>
          <a:xfrm>
            <a:off x="1247775" y="2984007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入力画像</a:t>
            </a:r>
            <a:endParaRPr lang="en-US" altLang="ja-JP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31856" y="2984007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BGR</a:t>
            </a:r>
            <a:r>
              <a:rPr kumimoji="1" lang="ja-JP" altLang="en-US" dirty="0" smtClean="0"/>
              <a:t>処理</a:t>
            </a:r>
            <a:r>
              <a:rPr kumimoji="1" lang="en-US" altLang="ja-JP" dirty="0" smtClean="0"/>
              <a:t>(R)</a:t>
            </a:r>
            <a:endParaRPr kumimoji="1" lang="ja-JP" altLang="en-US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73" y="3477164"/>
            <a:ext cx="3862504" cy="280035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729" y="3477164"/>
            <a:ext cx="3862504" cy="2800350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245452" y="6277514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グレー化処理</a:t>
            </a:r>
            <a:endParaRPr lang="en-US" altLang="ja-JP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84231" y="6277514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NTSC</a:t>
            </a:r>
            <a:r>
              <a:rPr lang="ja-JP" altLang="en-US" dirty="0" smtClean="0"/>
              <a:t>加重平均法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319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113</Words>
  <Application>Microsoft Office PowerPoint</Application>
  <PresentationFormat>画面に合わせる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ゼミ発表会  張研究室　　赤瀬 拓</vt:lpstr>
      <vt:lpstr>グレー化処理</vt:lpstr>
      <vt:lpstr>PowerPoint プレゼンテーション</vt:lpstr>
      <vt:lpstr>PowerPoint プレゼンテーション</vt:lpstr>
      <vt:lpstr>NTSC加重平均法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ゼミ発表会  張研究室　　赤瀬 拓</dc:title>
  <dc:creator>Taku Akase</dc:creator>
  <cp:lastModifiedBy>Taku Akase</cp:lastModifiedBy>
  <cp:revision>8</cp:revision>
  <dcterms:created xsi:type="dcterms:W3CDTF">2017-05-19T05:32:07Z</dcterms:created>
  <dcterms:modified xsi:type="dcterms:W3CDTF">2017-05-19T06:20:16Z</dcterms:modified>
</cp:coreProperties>
</file>