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792A13E-4DFE-4E05-BA45-A0D1CDED4B97}" type="datetimeFigureOut">
              <a:rPr kumimoji="1" lang="ja-JP" altLang="en-US" smtClean="0"/>
              <a:t>2017/5/26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C4B243-D8A7-4B45-94AD-5F7FD5D53E1A}" type="slidenum">
              <a:rPr kumimoji="1" lang="ja-JP" altLang="en-US" smtClean="0"/>
              <a:t>‹#›</a:t>
            </a:fld>
            <a:endParaRPr kumimoji="1" lang="ja-JP" altLang="en-US"/>
          </a:p>
        </p:txBody>
      </p:sp>
    </p:spTree>
    <p:extLst>
      <p:ext uri="{BB962C8B-B14F-4D97-AF65-F5344CB8AC3E}">
        <p14:creationId xmlns:p14="http://schemas.microsoft.com/office/powerpoint/2010/main" val="2312206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92A13E-4DFE-4E05-BA45-A0D1CDED4B97}" type="datetimeFigureOut">
              <a:rPr kumimoji="1" lang="ja-JP" altLang="en-US" smtClean="0"/>
              <a:t>2017/5/26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C4B243-D8A7-4B45-94AD-5F7FD5D53E1A}" type="slidenum">
              <a:rPr kumimoji="1" lang="ja-JP" altLang="en-US" smtClean="0"/>
              <a:t>‹#›</a:t>
            </a:fld>
            <a:endParaRPr kumimoji="1" lang="ja-JP" altLang="en-US"/>
          </a:p>
        </p:txBody>
      </p:sp>
    </p:spTree>
    <p:extLst>
      <p:ext uri="{BB962C8B-B14F-4D97-AF65-F5344CB8AC3E}">
        <p14:creationId xmlns:p14="http://schemas.microsoft.com/office/powerpoint/2010/main" val="2038068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92A13E-4DFE-4E05-BA45-A0D1CDED4B97}" type="datetimeFigureOut">
              <a:rPr kumimoji="1" lang="ja-JP" altLang="en-US" smtClean="0"/>
              <a:t>2017/5/26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C4B243-D8A7-4B45-94AD-5F7FD5D53E1A}" type="slidenum">
              <a:rPr kumimoji="1" lang="ja-JP" altLang="en-US" smtClean="0"/>
              <a:t>‹#›</a:t>
            </a:fld>
            <a:endParaRPr kumimoji="1" lang="ja-JP" altLang="en-US"/>
          </a:p>
        </p:txBody>
      </p:sp>
    </p:spTree>
    <p:extLst>
      <p:ext uri="{BB962C8B-B14F-4D97-AF65-F5344CB8AC3E}">
        <p14:creationId xmlns:p14="http://schemas.microsoft.com/office/powerpoint/2010/main" val="2719541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92A13E-4DFE-4E05-BA45-A0D1CDED4B97}" type="datetimeFigureOut">
              <a:rPr kumimoji="1" lang="ja-JP" altLang="en-US" smtClean="0"/>
              <a:t>2017/5/26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C4B243-D8A7-4B45-94AD-5F7FD5D53E1A}" type="slidenum">
              <a:rPr kumimoji="1" lang="ja-JP" altLang="en-US" smtClean="0"/>
              <a:t>‹#›</a:t>
            </a:fld>
            <a:endParaRPr kumimoji="1" lang="ja-JP" altLang="en-US"/>
          </a:p>
        </p:txBody>
      </p:sp>
    </p:spTree>
    <p:extLst>
      <p:ext uri="{BB962C8B-B14F-4D97-AF65-F5344CB8AC3E}">
        <p14:creationId xmlns:p14="http://schemas.microsoft.com/office/powerpoint/2010/main" val="5717684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792A13E-4DFE-4E05-BA45-A0D1CDED4B97}" type="datetimeFigureOut">
              <a:rPr kumimoji="1" lang="ja-JP" altLang="en-US" smtClean="0"/>
              <a:t>2017/5/26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C4B243-D8A7-4B45-94AD-5F7FD5D53E1A}" type="slidenum">
              <a:rPr kumimoji="1" lang="ja-JP" altLang="en-US" smtClean="0"/>
              <a:t>‹#›</a:t>
            </a:fld>
            <a:endParaRPr kumimoji="1" lang="ja-JP" altLang="en-US"/>
          </a:p>
        </p:txBody>
      </p:sp>
    </p:spTree>
    <p:extLst>
      <p:ext uri="{BB962C8B-B14F-4D97-AF65-F5344CB8AC3E}">
        <p14:creationId xmlns:p14="http://schemas.microsoft.com/office/powerpoint/2010/main" val="1095226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792A13E-4DFE-4E05-BA45-A0D1CDED4B97}" type="datetimeFigureOut">
              <a:rPr kumimoji="1" lang="ja-JP" altLang="en-US" smtClean="0"/>
              <a:t>2017/5/26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C4B243-D8A7-4B45-94AD-5F7FD5D53E1A}" type="slidenum">
              <a:rPr kumimoji="1" lang="ja-JP" altLang="en-US" smtClean="0"/>
              <a:t>‹#›</a:t>
            </a:fld>
            <a:endParaRPr kumimoji="1" lang="ja-JP" altLang="en-US"/>
          </a:p>
        </p:txBody>
      </p:sp>
    </p:spTree>
    <p:extLst>
      <p:ext uri="{BB962C8B-B14F-4D97-AF65-F5344CB8AC3E}">
        <p14:creationId xmlns:p14="http://schemas.microsoft.com/office/powerpoint/2010/main" val="1712814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792A13E-4DFE-4E05-BA45-A0D1CDED4B97}" type="datetimeFigureOut">
              <a:rPr kumimoji="1" lang="ja-JP" altLang="en-US" smtClean="0"/>
              <a:t>2017/5/26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C4B243-D8A7-4B45-94AD-5F7FD5D53E1A}" type="slidenum">
              <a:rPr kumimoji="1" lang="ja-JP" altLang="en-US" smtClean="0"/>
              <a:t>‹#›</a:t>
            </a:fld>
            <a:endParaRPr kumimoji="1" lang="ja-JP" altLang="en-US"/>
          </a:p>
        </p:txBody>
      </p:sp>
    </p:spTree>
    <p:extLst>
      <p:ext uri="{BB962C8B-B14F-4D97-AF65-F5344CB8AC3E}">
        <p14:creationId xmlns:p14="http://schemas.microsoft.com/office/powerpoint/2010/main" val="3211567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92A13E-4DFE-4E05-BA45-A0D1CDED4B97}" type="datetimeFigureOut">
              <a:rPr kumimoji="1" lang="ja-JP" altLang="en-US" smtClean="0"/>
              <a:t>2017/5/26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C4B243-D8A7-4B45-94AD-5F7FD5D53E1A}" type="slidenum">
              <a:rPr kumimoji="1" lang="ja-JP" altLang="en-US" smtClean="0"/>
              <a:t>‹#›</a:t>
            </a:fld>
            <a:endParaRPr kumimoji="1" lang="ja-JP" altLang="en-US"/>
          </a:p>
        </p:txBody>
      </p:sp>
    </p:spTree>
    <p:extLst>
      <p:ext uri="{BB962C8B-B14F-4D97-AF65-F5344CB8AC3E}">
        <p14:creationId xmlns:p14="http://schemas.microsoft.com/office/powerpoint/2010/main" val="2892356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792A13E-4DFE-4E05-BA45-A0D1CDED4B97}" type="datetimeFigureOut">
              <a:rPr kumimoji="1" lang="ja-JP" altLang="en-US" smtClean="0"/>
              <a:t>2017/5/26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C4B243-D8A7-4B45-94AD-5F7FD5D53E1A}" type="slidenum">
              <a:rPr kumimoji="1" lang="ja-JP" altLang="en-US" smtClean="0"/>
              <a:t>‹#›</a:t>
            </a:fld>
            <a:endParaRPr kumimoji="1" lang="ja-JP" altLang="en-US"/>
          </a:p>
        </p:txBody>
      </p:sp>
    </p:spTree>
    <p:extLst>
      <p:ext uri="{BB962C8B-B14F-4D97-AF65-F5344CB8AC3E}">
        <p14:creationId xmlns:p14="http://schemas.microsoft.com/office/powerpoint/2010/main" val="2281854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92A13E-4DFE-4E05-BA45-A0D1CDED4B97}" type="datetimeFigureOut">
              <a:rPr kumimoji="1" lang="ja-JP" altLang="en-US" smtClean="0"/>
              <a:t>2017/5/26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C4B243-D8A7-4B45-94AD-5F7FD5D53E1A}" type="slidenum">
              <a:rPr kumimoji="1" lang="ja-JP" altLang="en-US" smtClean="0"/>
              <a:t>‹#›</a:t>
            </a:fld>
            <a:endParaRPr kumimoji="1" lang="ja-JP" altLang="en-US"/>
          </a:p>
        </p:txBody>
      </p:sp>
    </p:spTree>
    <p:extLst>
      <p:ext uri="{BB962C8B-B14F-4D97-AF65-F5344CB8AC3E}">
        <p14:creationId xmlns:p14="http://schemas.microsoft.com/office/powerpoint/2010/main" val="1688322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92A13E-4DFE-4E05-BA45-A0D1CDED4B97}" type="datetimeFigureOut">
              <a:rPr kumimoji="1" lang="ja-JP" altLang="en-US" smtClean="0"/>
              <a:t>2017/5/26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C4B243-D8A7-4B45-94AD-5F7FD5D53E1A}" type="slidenum">
              <a:rPr kumimoji="1" lang="ja-JP" altLang="en-US" smtClean="0"/>
              <a:t>‹#›</a:t>
            </a:fld>
            <a:endParaRPr kumimoji="1" lang="ja-JP" altLang="en-US"/>
          </a:p>
        </p:txBody>
      </p:sp>
    </p:spTree>
    <p:extLst>
      <p:ext uri="{BB962C8B-B14F-4D97-AF65-F5344CB8AC3E}">
        <p14:creationId xmlns:p14="http://schemas.microsoft.com/office/powerpoint/2010/main" val="816703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92A13E-4DFE-4E05-BA45-A0D1CDED4B97}" type="datetimeFigureOut">
              <a:rPr kumimoji="1" lang="ja-JP" altLang="en-US" smtClean="0"/>
              <a:t>2017/5/26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C4B243-D8A7-4B45-94AD-5F7FD5D53E1A}" type="slidenum">
              <a:rPr kumimoji="1" lang="ja-JP" altLang="en-US" smtClean="0"/>
              <a:t>‹#›</a:t>
            </a:fld>
            <a:endParaRPr kumimoji="1" lang="ja-JP" altLang="en-US"/>
          </a:p>
        </p:txBody>
      </p:sp>
    </p:spTree>
    <p:extLst>
      <p:ext uri="{BB962C8B-B14F-4D97-AF65-F5344CB8AC3E}">
        <p14:creationId xmlns:p14="http://schemas.microsoft.com/office/powerpoint/2010/main" val="2604400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ガウシアンフィルタについて</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1105636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0"/>
            <a:ext cx="10515600" cy="6858000"/>
          </a:xfrm>
        </p:spPr>
      </p:pic>
    </p:spTree>
    <p:extLst>
      <p:ext uri="{BB962C8B-B14F-4D97-AF65-F5344CB8AC3E}">
        <p14:creationId xmlns:p14="http://schemas.microsoft.com/office/powerpoint/2010/main" val="2337834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1902"/>
            <a:ext cx="10515600" cy="6846098"/>
          </a:xfrm>
        </p:spPr>
      </p:pic>
    </p:spTree>
    <p:extLst>
      <p:ext uri="{BB962C8B-B14F-4D97-AF65-F5344CB8AC3E}">
        <p14:creationId xmlns:p14="http://schemas.microsoft.com/office/powerpoint/2010/main" val="789964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725" y="458788"/>
            <a:ext cx="5086350" cy="3998912"/>
          </a:xfrm>
        </p:spPr>
      </p:pic>
      <p:sp>
        <p:nvSpPr>
          <p:cNvPr id="5" name="正方形/長方形 4"/>
          <p:cNvSpPr/>
          <p:nvPr/>
        </p:nvSpPr>
        <p:spPr>
          <a:xfrm>
            <a:off x="6061075" y="552450"/>
            <a:ext cx="5724525" cy="57531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3200" dirty="0" smtClean="0">
                <a:solidFill>
                  <a:schemeClr val="tx1"/>
                </a:solidFill>
              </a:rPr>
              <a:t>ガウシアンフィルタは左の正規分布の関数を用いて対象領域の画素値に重みづけをしている。コード内では対象領域が５</a:t>
            </a:r>
            <a:r>
              <a:rPr lang="en-US" altLang="ja-JP" sz="3200" dirty="0" smtClean="0">
                <a:solidFill>
                  <a:schemeClr val="tx1"/>
                </a:solidFill>
              </a:rPr>
              <a:t>×</a:t>
            </a:r>
            <a:r>
              <a:rPr lang="ja-JP" altLang="en-US" sz="3200" dirty="0" smtClean="0">
                <a:solidFill>
                  <a:schemeClr val="tx1"/>
                </a:solidFill>
              </a:rPr>
              <a:t>１、</a:t>
            </a:r>
            <a:r>
              <a:rPr lang="ja-JP" altLang="en-US" sz="3200" dirty="0">
                <a:solidFill>
                  <a:schemeClr val="tx1"/>
                </a:solidFill>
              </a:rPr>
              <a:t>１</a:t>
            </a:r>
            <a:r>
              <a:rPr lang="en-US" altLang="ja-JP" sz="3200" dirty="0" smtClean="0">
                <a:solidFill>
                  <a:schemeClr val="tx1"/>
                </a:solidFill>
              </a:rPr>
              <a:t>×</a:t>
            </a:r>
            <a:r>
              <a:rPr lang="ja-JP" altLang="en-US" sz="3200" dirty="0" smtClean="0">
                <a:solidFill>
                  <a:schemeClr val="tx1"/>
                </a:solidFill>
              </a:rPr>
              <a:t>５の場合で正規分布の</a:t>
            </a:r>
            <a:r>
              <a:rPr kumimoji="1" lang="ja-JP" altLang="en-US" sz="3200" dirty="0" smtClean="0">
                <a:solidFill>
                  <a:schemeClr val="tx1"/>
                </a:solidFill>
              </a:rPr>
              <a:t>関数を用いている。</a:t>
            </a:r>
            <a:endParaRPr kumimoji="1" lang="en-US" altLang="ja-JP" sz="3200" dirty="0" smtClean="0">
              <a:solidFill>
                <a:schemeClr val="tx1"/>
              </a:solidFill>
            </a:endParaRPr>
          </a:p>
          <a:p>
            <a:r>
              <a:rPr lang="ja-JP" altLang="en-US" sz="3200" dirty="0" smtClean="0">
                <a:solidFill>
                  <a:schemeClr val="tx1"/>
                </a:solidFill>
              </a:rPr>
              <a:t>注目した画素値を関数に代入して画像</a:t>
            </a:r>
            <a:r>
              <a:rPr lang="ja-JP" altLang="en-US" sz="3200" dirty="0">
                <a:solidFill>
                  <a:schemeClr val="tx1"/>
                </a:solidFill>
              </a:rPr>
              <a:t>処理</a:t>
            </a:r>
            <a:r>
              <a:rPr lang="ja-JP" altLang="en-US" sz="3200" dirty="0" smtClean="0">
                <a:solidFill>
                  <a:schemeClr val="tx1"/>
                </a:solidFill>
              </a:rPr>
              <a:t>を行うと図</a:t>
            </a:r>
            <a:r>
              <a:rPr lang="en-US" altLang="ja-JP" sz="3200" dirty="0" smtClean="0">
                <a:solidFill>
                  <a:schemeClr val="tx1"/>
                </a:solidFill>
              </a:rPr>
              <a:t>3</a:t>
            </a:r>
            <a:r>
              <a:rPr lang="ja-JP" altLang="en-US" sz="3200" dirty="0" err="1" smtClean="0">
                <a:solidFill>
                  <a:schemeClr val="tx1"/>
                </a:solidFill>
              </a:rPr>
              <a:t>のように</a:t>
            </a:r>
            <a:r>
              <a:rPr lang="ja-JP" altLang="en-US" sz="3200" dirty="0" smtClean="0">
                <a:solidFill>
                  <a:schemeClr val="tx1"/>
                </a:solidFill>
              </a:rPr>
              <a:t>なる。</a:t>
            </a:r>
            <a:endParaRPr kumimoji="1" lang="ja-JP" altLang="en-US" sz="3200" dirty="0">
              <a:solidFill>
                <a:schemeClr val="tx1"/>
              </a:solidFill>
            </a:endParaRPr>
          </a:p>
        </p:txBody>
      </p:sp>
    </p:spTree>
    <p:extLst>
      <p:ext uri="{BB962C8B-B14F-4D97-AF65-F5344CB8AC3E}">
        <p14:creationId xmlns:p14="http://schemas.microsoft.com/office/powerpoint/2010/main" val="4169432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672260079"/>
              </p:ext>
            </p:extLst>
          </p:nvPr>
        </p:nvGraphicFramePr>
        <p:xfrm>
          <a:off x="838200" y="2264862"/>
          <a:ext cx="10515600" cy="365760"/>
        </p:xfrm>
        <a:graphic>
          <a:graphicData uri="http://schemas.openxmlformats.org/drawingml/2006/table">
            <a:tbl>
              <a:tblPr firstRow="1" bandRow="1">
                <a:tableStyleId>{073A0DAA-6AF3-43AB-8588-CEC1D06C72B9}</a:tableStyleId>
              </a:tblPr>
              <a:tblGrid>
                <a:gridCol w="2103120"/>
                <a:gridCol w="2103120"/>
                <a:gridCol w="2103120"/>
                <a:gridCol w="2103120"/>
                <a:gridCol w="2103120"/>
              </a:tblGrid>
              <a:tr h="0">
                <a:tc>
                  <a:txBody>
                    <a:bodyPr/>
                    <a:lstStyle/>
                    <a:p>
                      <a:r>
                        <a:rPr kumimoji="1" lang="en-US" altLang="ja-JP" dirty="0" smtClean="0">
                          <a:solidFill>
                            <a:schemeClr val="tx1"/>
                          </a:solidFill>
                        </a:rPr>
                        <a:t>1/16=0.0625</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dirty="0" smtClean="0">
                          <a:solidFill>
                            <a:schemeClr val="tx1"/>
                          </a:solidFill>
                        </a:rPr>
                        <a:t>4/16=0.25</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dirty="0" smtClean="0">
                          <a:solidFill>
                            <a:schemeClr val="tx1"/>
                          </a:solidFill>
                        </a:rPr>
                        <a:t>6/16=0.375</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dirty="0" smtClean="0">
                          <a:solidFill>
                            <a:schemeClr val="tx1"/>
                          </a:solidFill>
                        </a:rPr>
                        <a:t>4/16=0.25</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dirty="0" smtClean="0">
                          <a:solidFill>
                            <a:schemeClr val="tx1"/>
                          </a:solidFill>
                        </a:rPr>
                        <a:t>1/16=0.0625</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783522"/>
            <a:ext cx="10515600" cy="3248478"/>
          </a:xfrm>
          <a:prstGeom prst="rect">
            <a:avLst/>
          </a:prstGeom>
        </p:spPr>
      </p:pic>
      <p:sp>
        <p:nvSpPr>
          <p:cNvPr id="6" name="正方形/長方形 5"/>
          <p:cNvSpPr/>
          <p:nvPr/>
        </p:nvSpPr>
        <p:spPr>
          <a:xfrm>
            <a:off x="3568700" y="6184900"/>
            <a:ext cx="4051300" cy="482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図</a:t>
            </a:r>
            <a:r>
              <a:rPr lang="en-US" altLang="ja-JP" dirty="0" smtClean="0">
                <a:solidFill>
                  <a:schemeClr val="tx1"/>
                </a:solidFill>
              </a:rPr>
              <a:t>1</a:t>
            </a:r>
            <a:r>
              <a:rPr lang="ja-JP" altLang="en-US" dirty="0" smtClean="0">
                <a:solidFill>
                  <a:schemeClr val="tx1"/>
                </a:solidFill>
              </a:rPr>
              <a:t>：正規分布</a:t>
            </a:r>
            <a:endParaRPr kumimoji="1" lang="ja-JP" altLang="en-US" dirty="0">
              <a:solidFill>
                <a:schemeClr val="tx1"/>
              </a:solidFill>
            </a:endParaRPr>
          </a:p>
        </p:txBody>
      </p:sp>
      <p:sp>
        <p:nvSpPr>
          <p:cNvPr id="7" name="正方形/長方形 6"/>
          <p:cNvSpPr/>
          <p:nvPr/>
        </p:nvSpPr>
        <p:spPr>
          <a:xfrm>
            <a:off x="3854450" y="880562"/>
            <a:ext cx="4051300" cy="482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表</a:t>
            </a:r>
            <a:r>
              <a:rPr lang="en-US" altLang="ja-JP" dirty="0">
                <a:solidFill>
                  <a:schemeClr val="tx1"/>
                </a:solidFill>
              </a:rPr>
              <a:t>1</a:t>
            </a:r>
            <a:r>
              <a:rPr lang="ja-JP" altLang="en-US" dirty="0" smtClean="0">
                <a:solidFill>
                  <a:schemeClr val="tx1"/>
                </a:solidFill>
              </a:rPr>
              <a:t>：重みづけ（</a:t>
            </a:r>
            <a:r>
              <a:rPr lang="en-US" altLang="ja-JP" dirty="0" smtClean="0">
                <a:solidFill>
                  <a:schemeClr val="tx1"/>
                </a:solidFill>
              </a:rPr>
              <a:t>n=5</a:t>
            </a:r>
            <a:r>
              <a:rPr lang="ja-JP" altLang="en-US" dirty="0" smtClean="0">
                <a:solidFill>
                  <a:schemeClr val="tx1"/>
                </a:solidFill>
              </a:rPr>
              <a:t>）</a:t>
            </a:r>
            <a:endParaRPr kumimoji="1" lang="ja-JP" altLang="en-US" dirty="0">
              <a:solidFill>
                <a:schemeClr val="tx1"/>
              </a:solidFill>
            </a:endParaRPr>
          </a:p>
        </p:txBody>
      </p:sp>
      <p:sp>
        <p:nvSpPr>
          <p:cNvPr id="9" name="左中かっこ 8"/>
          <p:cNvSpPr/>
          <p:nvPr/>
        </p:nvSpPr>
        <p:spPr>
          <a:xfrm rot="5400000">
            <a:off x="5690812" y="-2835900"/>
            <a:ext cx="378576" cy="9791700"/>
          </a:xfrm>
          <a:prstGeom prst="leftBrace">
            <a:avLst>
              <a:gd name="adj1" fmla="val 8333"/>
              <a:gd name="adj2" fmla="val 50649"/>
            </a:avLst>
          </a:prstGeom>
          <a:solidFill>
            <a:schemeClr val="bg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正方形/長方形 9"/>
          <p:cNvSpPr/>
          <p:nvPr/>
        </p:nvSpPr>
        <p:spPr>
          <a:xfrm>
            <a:off x="3263900" y="1446482"/>
            <a:ext cx="5232400" cy="482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総和＝１となる</a:t>
            </a:r>
            <a:endParaRPr kumimoji="1" lang="ja-JP" altLang="en-US" dirty="0">
              <a:solidFill>
                <a:schemeClr val="tx1"/>
              </a:solidFill>
            </a:endParaRPr>
          </a:p>
        </p:txBody>
      </p:sp>
      <p:cxnSp>
        <p:nvCxnSpPr>
          <p:cNvPr id="12" name="直線コネクタ 11"/>
          <p:cNvCxnSpPr/>
          <p:nvPr/>
        </p:nvCxnSpPr>
        <p:spPr>
          <a:xfrm flipV="1">
            <a:off x="3854450" y="4343400"/>
            <a:ext cx="3524250" cy="25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3854450" y="2783522"/>
            <a:ext cx="0" cy="157257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7378700" y="2770822"/>
            <a:ext cx="0" cy="157257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flipV="1">
            <a:off x="5664200" y="2630622"/>
            <a:ext cx="12700" cy="366578"/>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1841500" y="5664200"/>
            <a:ext cx="8369300" cy="2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flipV="1">
            <a:off x="1866900" y="2770822"/>
            <a:ext cx="12700" cy="2829878"/>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10198100" y="2783522"/>
            <a:ext cx="12700" cy="2829878"/>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52915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47030" y="365125"/>
            <a:ext cx="4919883" cy="4854575"/>
          </a:xfr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674" y="365125"/>
            <a:ext cx="4919883" cy="4854575"/>
          </a:xfrm>
          <a:prstGeom prst="rect">
            <a:avLst/>
          </a:prstGeom>
        </p:spPr>
      </p:pic>
      <p:sp>
        <p:nvSpPr>
          <p:cNvPr id="6" name="正方形/長方形 5"/>
          <p:cNvSpPr/>
          <p:nvPr/>
        </p:nvSpPr>
        <p:spPr>
          <a:xfrm>
            <a:off x="1516965" y="5524500"/>
            <a:ext cx="4051300" cy="482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図</a:t>
            </a:r>
            <a:r>
              <a:rPr lang="en-US" altLang="ja-JP" dirty="0" smtClean="0">
                <a:solidFill>
                  <a:schemeClr val="tx1"/>
                </a:solidFill>
              </a:rPr>
              <a:t>2</a:t>
            </a:r>
            <a:r>
              <a:rPr lang="ja-JP" altLang="en-US" dirty="0" smtClean="0">
                <a:solidFill>
                  <a:schemeClr val="tx1"/>
                </a:solidFill>
              </a:rPr>
              <a:t>：入力画像</a:t>
            </a:r>
            <a:endParaRPr kumimoji="1" lang="ja-JP" altLang="en-US" dirty="0">
              <a:solidFill>
                <a:schemeClr val="tx1"/>
              </a:solidFill>
            </a:endParaRPr>
          </a:p>
        </p:txBody>
      </p:sp>
      <p:sp>
        <p:nvSpPr>
          <p:cNvPr id="7" name="正方形/長方形 6"/>
          <p:cNvSpPr/>
          <p:nvPr/>
        </p:nvSpPr>
        <p:spPr>
          <a:xfrm>
            <a:off x="6681321" y="5524500"/>
            <a:ext cx="4051300" cy="482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図</a:t>
            </a:r>
            <a:r>
              <a:rPr lang="en-US" altLang="ja-JP" dirty="0" smtClean="0">
                <a:solidFill>
                  <a:schemeClr val="tx1"/>
                </a:solidFill>
              </a:rPr>
              <a:t>3</a:t>
            </a:r>
            <a:r>
              <a:rPr lang="ja-JP" altLang="en-US" dirty="0" smtClean="0">
                <a:solidFill>
                  <a:schemeClr val="tx1"/>
                </a:solidFill>
              </a:rPr>
              <a:t>：出力画像</a:t>
            </a:r>
            <a:endParaRPr kumimoji="1" lang="ja-JP" altLang="en-US" dirty="0">
              <a:solidFill>
                <a:schemeClr val="tx1"/>
              </a:solidFill>
            </a:endParaRPr>
          </a:p>
        </p:txBody>
      </p:sp>
    </p:spTree>
    <p:extLst>
      <p:ext uri="{BB962C8B-B14F-4D97-AF65-F5344CB8AC3E}">
        <p14:creationId xmlns:p14="http://schemas.microsoft.com/office/powerpoint/2010/main" val="1945568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95</Words>
  <Application>Microsoft Office PowerPoint</Application>
  <PresentationFormat>ワイド画面</PresentationFormat>
  <Paragraphs>13</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ＭＳ Ｐゴシック</vt:lpstr>
      <vt:lpstr>Arial</vt:lpstr>
      <vt:lpstr>Calibri</vt:lpstr>
      <vt:lpstr>Calibri Light</vt:lpstr>
      <vt:lpstr>Office テーマ</vt:lpstr>
      <vt:lpstr>ガウシアンフィルタについて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ガウシアンフィルタについて</dc:title>
  <dc:creator>Masato</dc:creator>
  <cp:lastModifiedBy>Masato</cp:lastModifiedBy>
  <cp:revision>7</cp:revision>
  <dcterms:created xsi:type="dcterms:W3CDTF">2017-05-26T03:13:49Z</dcterms:created>
  <dcterms:modified xsi:type="dcterms:W3CDTF">2017-05-26T04:13:00Z</dcterms:modified>
</cp:coreProperties>
</file>