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1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847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84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22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9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97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50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59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3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081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9A51A-B320-4F7A-84A9-31A58653C47D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C75FF-1FAA-47B2-9D80-4559634D4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3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研究進捗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745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ユーザ登録時の通知メール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70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8758" y="299937"/>
            <a:ext cx="111865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デフォルトの</a:t>
            </a:r>
            <a:r>
              <a:rPr kumimoji="1" lang="en-US" altLang="ja-JP" sz="3200" dirty="0" smtClean="0"/>
              <a:t>register</a:t>
            </a:r>
            <a:endParaRPr kumimoji="1" lang="ja-JP" altLang="en-US" sz="32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-98" t="-376" r="20423" b="39133"/>
          <a:stretch/>
        </p:blipFill>
        <p:spPr>
          <a:xfrm>
            <a:off x="1045028" y="884712"/>
            <a:ext cx="9714016" cy="597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506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1266" t="2669" r="11558" b="62753"/>
          <a:stretch/>
        </p:blipFill>
        <p:spPr>
          <a:xfrm>
            <a:off x="700645" y="3289465"/>
            <a:ext cx="10628416" cy="3372593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37507" y="273132"/>
            <a:ext cx="96696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登録後、</a:t>
            </a:r>
            <a:r>
              <a:rPr lang="en-US" altLang="ja-JP" sz="3200" dirty="0" smtClean="0"/>
              <a:t>/mail</a:t>
            </a:r>
            <a:r>
              <a:rPr lang="ja-JP" altLang="en-US" sz="3200" dirty="0" smtClean="0"/>
              <a:t>において</a:t>
            </a:r>
            <a:r>
              <a:rPr lang="en-US" altLang="ja-JP" sz="3200" dirty="0" smtClean="0"/>
              <a:t>mail</a:t>
            </a:r>
            <a:r>
              <a:rPr lang="ja-JP" altLang="en-US" sz="3200" dirty="0" smtClean="0"/>
              <a:t>を送信し</a:t>
            </a:r>
            <a:r>
              <a:rPr lang="en-US" altLang="ja-JP" sz="3200" dirty="0" smtClean="0"/>
              <a:t>/home</a:t>
            </a:r>
            <a:r>
              <a:rPr lang="ja-JP" altLang="en-US" sz="3200" dirty="0" smtClean="0"/>
              <a:t>を表示させる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42333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97" t="12775" r="4676" b="44977"/>
          <a:stretch/>
        </p:blipFill>
        <p:spPr>
          <a:xfrm>
            <a:off x="308757" y="2600695"/>
            <a:ext cx="11610109" cy="4120738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08757" y="320633"/>
            <a:ext cx="45079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登録完了のメールを確認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6594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不正登録防止機能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3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2232065" y="344384"/>
            <a:ext cx="7398823" cy="863929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70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メールアドレス入力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232062" y="2124199"/>
            <a:ext cx="7398823" cy="863929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70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文字列を生成し、メールで送信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232064" y="3904018"/>
            <a:ext cx="7398823" cy="863929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70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ユーザ情報と文字列入力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232063" y="5683833"/>
            <a:ext cx="7398823" cy="863929"/>
          </a:xfrm>
          <a:prstGeom prst="roundRect">
            <a:avLst/>
          </a:prstGeom>
          <a:solidFill>
            <a:schemeClr val="accent1">
              <a:alpha val="0"/>
            </a:schemeClr>
          </a:solidFill>
          <a:ln w="1270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登録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下カーブ矢印 8"/>
          <p:cNvSpPr/>
          <p:nvPr/>
        </p:nvSpPr>
        <p:spPr>
          <a:xfrm rot="5400000">
            <a:off x="9797142" y="950027"/>
            <a:ext cx="1662546" cy="14948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下カーブ矢印 10"/>
          <p:cNvSpPr/>
          <p:nvPr/>
        </p:nvSpPr>
        <p:spPr>
          <a:xfrm rot="5400000">
            <a:off x="9949542" y="2722175"/>
            <a:ext cx="1662546" cy="14948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下カーブ矢印 11"/>
          <p:cNvSpPr/>
          <p:nvPr/>
        </p:nvSpPr>
        <p:spPr>
          <a:xfrm rot="5400000">
            <a:off x="9797142" y="4537121"/>
            <a:ext cx="1662546" cy="149480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12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実装中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9457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わからない点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デフォルト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R</a:t>
            </a:r>
            <a:r>
              <a:rPr lang="en-US" altLang="ja-JP" dirty="0" smtClean="0"/>
              <a:t>egister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Login</a:t>
            </a:r>
            <a:r>
              <a:rPr kumimoji="1" lang="ja-JP" altLang="en-US" dirty="0" smtClean="0"/>
              <a:t>・</a:t>
            </a:r>
            <a:r>
              <a:rPr kumimoji="1" lang="en-US" altLang="ja-JP" dirty="0" err="1" smtClean="0"/>
              <a:t>ResetPassword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動作</a:t>
            </a:r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オーバーライドの方法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40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67</Words>
  <Application>Microsoft Office PowerPoint</Application>
  <PresentationFormat>ワイド画面</PresentationFormat>
  <Paragraphs>21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テーマ</vt:lpstr>
      <vt:lpstr>研究進捗</vt:lpstr>
      <vt:lpstr>ユーザ登録時の通知メール</vt:lpstr>
      <vt:lpstr>PowerPoint プレゼンテーション</vt:lpstr>
      <vt:lpstr>PowerPoint プレゼンテーション</vt:lpstr>
      <vt:lpstr>PowerPoint プレゼンテーション</vt:lpstr>
      <vt:lpstr>不正登録防止機能</vt:lpstr>
      <vt:lpstr>PowerPoint プレゼンテーション</vt:lpstr>
      <vt:lpstr>実装中</vt:lpstr>
      <vt:lpstr>わからない点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n108039k</dc:creator>
  <cp:lastModifiedBy>n108039k</cp:lastModifiedBy>
  <cp:revision>14</cp:revision>
  <dcterms:created xsi:type="dcterms:W3CDTF">2017-06-02T07:26:44Z</dcterms:created>
  <dcterms:modified xsi:type="dcterms:W3CDTF">2017-06-03T08:27:52Z</dcterms:modified>
</cp:coreProperties>
</file>