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86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45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11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3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1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01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2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6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6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B9B7-B7ED-4824-86C8-C38ECDAC5ACC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35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B9B7-B7ED-4824-86C8-C38ECDAC5AC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3803F-0B20-4EFB-BB0B-60488CA37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3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マスク処理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515600" cy="6858000"/>
          </a:xfrm>
        </p:spPr>
      </p:pic>
    </p:spTree>
    <p:extLst>
      <p:ext uri="{BB962C8B-B14F-4D97-AF65-F5344CB8AC3E}">
        <p14:creationId xmlns:p14="http://schemas.microsoft.com/office/powerpoint/2010/main" val="26274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6" y="89693"/>
            <a:ext cx="10515599" cy="289480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6" y="2984500"/>
            <a:ext cx="10515599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3759200" cy="285934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81" y="3651250"/>
            <a:ext cx="3765120" cy="28638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463" y="365125"/>
            <a:ext cx="3759200" cy="285934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463" y="3655753"/>
            <a:ext cx="3759200" cy="285934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552791" y="3272097"/>
            <a:ext cx="2324100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入力画像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52791" y="6526472"/>
            <a:ext cx="2324100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マスク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画像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974013" y="3272097"/>
            <a:ext cx="2324100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出力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画像１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974013" y="6509674"/>
            <a:ext cx="2324100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出力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画像２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マスク画像を自由に設定できる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画像の合成に便利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入力</a:t>
            </a:r>
            <a:r>
              <a:rPr lang="ja-JP" altLang="en-US" sz="3200" dirty="0"/>
              <a:t>画像</a:t>
            </a:r>
            <a:r>
              <a:rPr lang="ja-JP" altLang="en-US" sz="3200" dirty="0" smtClean="0"/>
              <a:t>をぼやけさせて差分をとると輪郭が鮮明になる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50" y="2688432"/>
            <a:ext cx="2984500" cy="2984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2688432"/>
            <a:ext cx="2984500" cy="298450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038350" y="5789606"/>
            <a:ext cx="2324100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入力画像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56437" y="5789606"/>
            <a:ext cx="2790825" cy="331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アンシャープマスク後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画像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マスク処理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マスク処理</dc:title>
  <dc:creator>Masato</dc:creator>
  <cp:lastModifiedBy>Masato</cp:lastModifiedBy>
  <cp:revision>6</cp:revision>
  <dcterms:created xsi:type="dcterms:W3CDTF">2017-06-08T14:46:22Z</dcterms:created>
  <dcterms:modified xsi:type="dcterms:W3CDTF">2017-06-08T15:53:04Z</dcterms:modified>
</cp:coreProperties>
</file>