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8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29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54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8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50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36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17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42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83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30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F5EB-3189-4EA4-99FC-CD268A5F45C7}" type="datetimeFigureOut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F198-F74F-4EEC-92FF-FDDE6466F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20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エロージョン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39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70" y="1690687"/>
            <a:ext cx="4182059" cy="417253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351" y="2867189"/>
            <a:ext cx="1724266" cy="1819529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9230884" y="48768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エロージョン</a:t>
            </a:r>
            <a:r>
              <a:rPr lang="ja-JP" altLang="en-US" dirty="0">
                <a:solidFill>
                  <a:schemeClr val="tx1"/>
                </a:solidFill>
              </a:rPr>
              <a:t>結果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68900" y="6096000"/>
            <a:ext cx="3945229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b:a</a:t>
            </a:r>
            <a:r>
              <a:rPr lang="ja-JP" altLang="en-US" dirty="0" smtClean="0">
                <a:solidFill>
                  <a:schemeClr val="tx1"/>
                </a:solidFill>
              </a:rPr>
              <a:t>を用いて作られる画像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99" y="1914556"/>
            <a:ext cx="3667637" cy="3660744"/>
          </a:xfrm>
        </p:spPr>
      </p:pic>
      <p:sp>
        <p:nvSpPr>
          <p:cNvPr id="11" name="正方形/長方形 10"/>
          <p:cNvSpPr/>
          <p:nvPr/>
        </p:nvSpPr>
        <p:spPr>
          <a:xfrm>
            <a:off x="1275017" y="589915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a:</a:t>
            </a:r>
            <a:r>
              <a:rPr lang="ja-JP" altLang="en-US" dirty="0" smtClean="0">
                <a:solidFill>
                  <a:schemeClr val="tx1"/>
                </a:solidFill>
              </a:rPr>
              <a:t>構造</a:t>
            </a:r>
            <a:r>
              <a:rPr lang="ja-JP" altLang="en-US" dirty="0">
                <a:solidFill>
                  <a:schemeClr val="tx1"/>
                </a:solidFill>
              </a:rPr>
              <a:t>要素</a:t>
            </a:r>
            <a:r>
              <a:rPr lang="ja-JP" altLang="en-US" dirty="0" smtClean="0">
                <a:solidFill>
                  <a:schemeClr val="tx1"/>
                </a:solidFill>
              </a:rPr>
              <a:t>と移動方向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229600" y="3744928"/>
            <a:ext cx="1905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409771" y="3744928"/>
            <a:ext cx="1905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832599" y="2350026"/>
            <a:ext cx="1905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851649" y="5168900"/>
            <a:ext cx="1905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7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123316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5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28675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8675"/>
            <a:ext cx="121920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8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76" y="1517477"/>
            <a:ext cx="4033224" cy="395622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7294" y="2196882"/>
            <a:ext cx="2597412" cy="2597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300" y="1517477"/>
            <a:ext cx="4033224" cy="395622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143000" y="57150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入力画像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379312" y="57150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出力</a:t>
            </a:r>
            <a:r>
              <a:rPr kumimoji="1" lang="ja-JP" altLang="en-US" dirty="0" smtClean="0">
                <a:solidFill>
                  <a:schemeClr val="tx1"/>
                </a:solidFill>
              </a:rPr>
              <a:t>画像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24400" y="57150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構成</a:t>
            </a:r>
            <a:r>
              <a:rPr lang="ja-JP" altLang="en-US" dirty="0">
                <a:solidFill>
                  <a:schemeClr val="tx1"/>
                </a:solidFill>
              </a:rPr>
              <a:t>要素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2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76" y="1517477"/>
            <a:ext cx="4033224" cy="3956223"/>
          </a:xfrm>
        </p:spPr>
      </p:pic>
      <p:sp>
        <p:nvSpPr>
          <p:cNvPr id="7" name="正方形/長方形 6"/>
          <p:cNvSpPr/>
          <p:nvPr/>
        </p:nvSpPr>
        <p:spPr>
          <a:xfrm>
            <a:off x="1143000" y="57150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入力画像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379312" y="57150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出力</a:t>
            </a:r>
            <a:r>
              <a:rPr kumimoji="1" lang="ja-JP" altLang="en-US" dirty="0" smtClean="0">
                <a:solidFill>
                  <a:schemeClr val="tx1"/>
                </a:solidFill>
              </a:rPr>
              <a:t>画像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24400" y="5715000"/>
            <a:ext cx="2743200" cy="39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構成</a:t>
            </a:r>
            <a:r>
              <a:rPr lang="ja-JP" altLang="en-US" dirty="0">
                <a:solidFill>
                  <a:schemeClr val="tx1"/>
                </a:solidFill>
              </a:rPr>
              <a:t>要素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097088"/>
            <a:ext cx="2894012" cy="289401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300" y="1517476"/>
            <a:ext cx="4033224" cy="39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7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</Words>
  <Application>Microsoft Office PowerPoint</Application>
  <PresentationFormat>ワイド画面</PresentationFormat>
  <Paragraphs>10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エロージョン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エロージョン</dc:title>
  <dc:creator>Masato</dc:creator>
  <cp:lastModifiedBy>Masato</cp:lastModifiedBy>
  <cp:revision>6</cp:revision>
  <dcterms:created xsi:type="dcterms:W3CDTF">2017-06-22T11:28:00Z</dcterms:created>
  <dcterms:modified xsi:type="dcterms:W3CDTF">2017-06-29T09:14:15Z</dcterms:modified>
</cp:coreProperties>
</file>