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2" r:id="rId2"/>
    <p:sldMasterId id="2147483726" r:id="rId3"/>
  </p:sldMasterIdLst>
  <p:notesMasterIdLst>
    <p:notesMasterId r:id="rId15"/>
  </p:notesMasterIdLst>
  <p:sldIdLst>
    <p:sldId id="258" r:id="rId4"/>
    <p:sldId id="323" r:id="rId5"/>
    <p:sldId id="320" r:id="rId6"/>
    <p:sldId id="290" r:id="rId7"/>
    <p:sldId id="322" r:id="rId8"/>
    <p:sldId id="325" r:id="rId9"/>
    <p:sldId id="321" r:id="rId10"/>
    <p:sldId id="327" r:id="rId11"/>
    <p:sldId id="324" r:id="rId12"/>
    <p:sldId id="328" r:id="rId13"/>
    <p:sldId id="286" r:id="rId14"/>
  </p:sldIdLst>
  <p:sldSz cx="9144000" cy="5143500" type="screen16x9"/>
  <p:notesSz cx="6858000" cy="9144000"/>
  <p:defaultTextStyle>
    <a:defPPr>
      <a:defRPr lang="zh-CN"/>
    </a:defPPr>
    <a:lvl1pPr marL="0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02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38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674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575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477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313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8DA4AF"/>
    <a:srgbClr val="C7B6C0"/>
    <a:srgbClr val="97AAB3"/>
    <a:srgbClr val="6F90A5"/>
    <a:srgbClr val="B9A1AD"/>
    <a:srgbClr val="C0A4B3"/>
  </p:clrMru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6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D2002-4238-489C-9B45-649349782C1E}" type="datetimeFigureOut">
              <a:rPr lang="zh-CN" altLang="en-US" smtClean="0"/>
              <a:pPr/>
              <a:t>2017/6/21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A8400-FBA8-4252-B6B3-2206F441DC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2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8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74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75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77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13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04" indent="0" algn="ctr">
              <a:buNone/>
              <a:defRPr sz="1500"/>
            </a:lvl2pPr>
            <a:lvl3pPr marL="685426" indent="0" algn="ctr">
              <a:buNone/>
              <a:defRPr sz="1400"/>
            </a:lvl3pPr>
            <a:lvl4pPr marL="1028139" indent="0" algn="ctr">
              <a:buNone/>
              <a:defRPr sz="1200"/>
            </a:lvl4pPr>
            <a:lvl5pPr marL="1370852" indent="0" algn="ctr">
              <a:buNone/>
              <a:defRPr sz="1200"/>
            </a:lvl5pPr>
            <a:lvl6pPr marL="1713575" indent="0" algn="ctr">
              <a:buNone/>
              <a:defRPr sz="1200"/>
            </a:lvl6pPr>
            <a:lvl7pPr marL="2056277" indent="0" algn="ctr">
              <a:buNone/>
              <a:defRPr sz="1200"/>
            </a:lvl7pPr>
            <a:lvl8pPr marL="2398980" indent="0" algn="ctr">
              <a:buNone/>
              <a:defRPr sz="1200"/>
            </a:lvl8pPr>
            <a:lvl9pPr marL="2741684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62"/>
            <a:ext cx="7886700" cy="43588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31" indent="0" algn="ctr">
              <a:buNone/>
              <a:defRPr sz="1500"/>
            </a:lvl2pPr>
            <a:lvl3pPr marL="685477" indent="0" algn="ctr">
              <a:buNone/>
              <a:defRPr sz="1400"/>
            </a:lvl3pPr>
            <a:lvl4pPr marL="1028216" indent="0" algn="ctr">
              <a:buNone/>
              <a:defRPr sz="1200"/>
            </a:lvl4pPr>
            <a:lvl5pPr marL="1370954" indent="0" algn="ctr">
              <a:buNone/>
              <a:defRPr sz="1200"/>
            </a:lvl5pPr>
            <a:lvl6pPr marL="1713701" indent="0" algn="ctr">
              <a:buNone/>
              <a:defRPr sz="1200"/>
            </a:lvl6pPr>
            <a:lvl7pPr marL="2056430" indent="0" algn="ctr">
              <a:buNone/>
              <a:defRPr sz="1200"/>
            </a:lvl7pPr>
            <a:lvl8pPr marL="2399160" indent="0" algn="ctr">
              <a:buNone/>
              <a:defRPr sz="1200"/>
            </a:lvl8pPr>
            <a:lvl9pPr marL="2741891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28232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4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731" indent="0">
              <a:buNone/>
              <a:defRPr sz="1800"/>
            </a:lvl2pPr>
            <a:lvl3pPr marL="685477" indent="0">
              <a:buNone/>
              <a:defRPr sz="1500"/>
            </a:lvl3pPr>
            <a:lvl4pPr marL="1028216" indent="0">
              <a:buNone/>
              <a:defRPr sz="1400"/>
            </a:lvl4pPr>
            <a:lvl5pPr marL="1370954" indent="0">
              <a:buNone/>
              <a:defRPr sz="1400"/>
            </a:lvl5pPr>
            <a:lvl6pPr marL="1713701" indent="0">
              <a:buNone/>
              <a:defRPr sz="1400"/>
            </a:lvl6pPr>
            <a:lvl7pPr marL="2056430" indent="0">
              <a:buNone/>
              <a:defRPr sz="1400"/>
            </a:lvl7pPr>
            <a:lvl8pPr marL="2399160" indent="0">
              <a:buNone/>
              <a:defRPr sz="1400"/>
            </a:lvl8pPr>
            <a:lvl9pPr marL="2741891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4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731" indent="0">
              <a:buNone/>
              <a:defRPr sz="1800"/>
            </a:lvl2pPr>
            <a:lvl3pPr marL="685477" indent="0">
              <a:buNone/>
              <a:defRPr sz="1500"/>
            </a:lvl3pPr>
            <a:lvl4pPr marL="1028216" indent="0">
              <a:buNone/>
              <a:defRPr sz="1400"/>
            </a:lvl4pPr>
            <a:lvl5pPr marL="1370954" indent="0">
              <a:buNone/>
              <a:defRPr sz="1400"/>
            </a:lvl5pPr>
            <a:lvl6pPr marL="1713701" indent="0">
              <a:buNone/>
              <a:defRPr sz="1400"/>
            </a:lvl6pPr>
            <a:lvl7pPr marL="2056430" indent="0">
              <a:buNone/>
              <a:defRPr sz="1400"/>
            </a:lvl7pPr>
            <a:lvl8pPr marL="2399160" indent="0">
              <a:buNone/>
              <a:defRPr sz="1400"/>
            </a:lvl8pPr>
            <a:lvl9pPr marL="2741891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731" indent="0">
              <a:buNone/>
              <a:defRPr sz="2100"/>
            </a:lvl2pPr>
            <a:lvl3pPr marL="685477" indent="0">
              <a:buNone/>
              <a:defRPr sz="1800"/>
            </a:lvl3pPr>
            <a:lvl4pPr marL="1028216" indent="0">
              <a:buNone/>
              <a:defRPr sz="1500"/>
            </a:lvl4pPr>
            <a:lvl5pPr marL="1370954" indent="0">
              <a:buNone/>
              <a:defRPr sz="1500"/>
            </a:lvl5pPr>
            <a:lvl6pPr marL="1713701" indent="0">
              <a:buNone/>
              <a:defRPr sz="1500"/>
            </a:lvl6pPr>
            <a:lvl7pPr marL="2056430" indent="0">
              <a:buNone/>
              <a:defRPr sz="1500"/>
            </a:lvl7pPr>
            <a:lvl8pPr marL="2399160" indent="0">
              <a:buNone/>
              <a:defRPr sz="1500"/>
            </a:lvl8pPr>
            <a:lvl9pPr marL="2741891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731" indent="0">
              <a:buNone/>
              <a:defRPr sz="1400"/>
            </a:lvl2pPr>
            <a:lvl3pPr marL="685477" indent="0">
              <a:buNone/>
              <a:defRPr sz="1200"/>
            </a:lvl3pPr>
            <a:lvl4pPr marL="1028216" indent="0">
              <a:buNone/>
              <a:defRPr sz="1100"/>
            </a:lvl4pPr>
            <a:lvl5pPr marL="1370954" indent="0">
              <a:buNone/>
              <a:defRPr sz="1100"/>
            </a:lvl5pPr>
            <a:lvl6pPr marL="1713701" indent="0">
              <a:buNone/>
              <a:defRPr sz="1100"/>
            </a:lvl6pPr>
            <a:lvl7pPr marL="2056430" indent="0">
              <a:buNone/>
              <a:defRPr sz="1100"/>
            </a:lvl7pPr>
            <a:lvl8pPr marL="2399160" indent="0">
              <a:buNone/>
              <a:defRPr sz="1100"/>
            </a:lvl8pPr>
            <a:lvl9pPr marL="2741891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62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62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62"/>
            <a:ext cx="7886700" cy="43588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28232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1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8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5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2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9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6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4"/>
            <a:ext cx="7886700" cy="43588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4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704" indent="0">
              <a:buNone/>
              <a:defRPr sz="1800"/>
            </a:lvl2pPr>
            <a:lvl3pPr marL="685426" indent="0">
              <a:buNone/>
              <a:defRPr sz="1500"/>
            </a:lvl3pPr>
            <a:lvl4pPr marL="1028139" indent="0">
              <a:buNone/>
              <a:defRPr sz="1400"/>
            </a:lvl4pPr>
            <a:lvl5pPr marL="1370852" indent="0">
              <a:buNone/>
              <a:defRPr sz="1400"/>
            </a:lvl5pPr>
            <a:lvl6pPr marL="1713575" indent="0">
              <a:buNone/>
              <a:defRPr sz="1400"/>
            </a:lvl6pPr>
            <a:lvl7pPr marL="2056277" indent="0">
              <a:buNone/>
              <a:defRPr sz="1400"/>
            </a:lvl7pPr>
            <a:lvl8pPr marL="2398980" indent="0">
              <a:buNone/>
              <a:defRPr sz="1400"/>
            </a:lvl8pPr>
            <a:lvl9pPr marL="2741684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4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704" indent="0">
              <a:buNone/>
              <a:defRPr sz="1800"/>
            </a:lvl2pPr>
            <a:lvl3pPr marL="685426" indent="0">
              <a:buNone/>
              <a:defRPr sz="1500"/>
            </a:lvl3pPr>
            <a:lvl4pPr marL="1028139" indent="0">
              <a:buNone/>
              <a:defRPr sz="1400"/>
            </a:lvl4pPr>
            <a:lvl5pPr marL="1370852" indent="0">
              <a:buNone/>
              <a:defRPr sz="1400"/>
            </a:lvl5pPr>
            <a:lvl6pPr marL="1713575" indent="0">
              <a:buNone/>
              <a:defRPr sz="1400"/>
            </a:lvl6pPr>
            <a:lvl7pPr marL="2056277" indent="0">
              <a:buNone/>
              <a:defRPr sz="1400"/>
            </a:lvl7pPr>
            <a:lvl8pPr marL="2398980" indent="0">
              <a:buNone/>
              <a:defRPr sz="1400"/>
            </a:lvl8pPr>
            <a:lvl9pPr marL="2741684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704" indent="0">
              <a:buNone/>
              <a:defRPr sz="2100"/>
            </a:lvl2pPr>
            <a:lvl3pPr marL="685426" indent="0">
              <a:buNone/>
              <a:defRPr sz="1800"/>
            </a:lvl3pPr>
            <a:lvl4pPr marL="1028139" indent="0">
              <a:buNone/>
              <a:defRPr sz="1500"/>
            </a:lvl4pPr>
            <a:lvl5pPr marL="1370852" indent="0">
              <a:buNone/>
              <a:defRPr sz="1500"/>
            </a:lvl5pPr>
            <a:lvl6pPr marL="1713575" indent="0">
              <a:buNone/>
              <a:defRPr sz="1500"/>
            </a:lvl6pPr>
            <a:lvl7pPr marL="2056277" indent="0">
              <a:buNone/>
              <a:defRPr sz="1500"/>
            </a:lvl7pPr>
            <a:lvl8pPr marL="2398980" indent="0">
              <a:buNone/>
              <a:defRPr sz="1500"/>
            </a:lvl8pPr>
            <a:lvl9pPr marL="2741684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704" indent="0">
              <a:buNone/>
              <a:defRPr sz="1400"/>
            </a:lvl2pPr>
            <a:lvl3pPr marL="685426" indent="0">
              <a:buNone/>
              <a:defRPr sz="1200"/>
            </a:lvl3pPr>
            <a:lvl4pPr marL="1028139" indent="0">
              <a:buNone/>
              <a:defRPr sz="1100"/>
            </a:lvl4pPr>
            <a:lvl5pPr marL="1370852" indent="0">
              <a:buNone/>
              <a:defRPr sz="1100"/>
            </a:lvl5pPr>
            <a:lvl6pPr marL="1713575" indent="0">
              <a:buNone/>
              <a:defRPr sz="1100"/>
            </a:lvl6pPr>
            <a:lvl7pPr marL="2056277" indent="0">
              <a:buNone/>
              <a:defRPr sz="1100"/>
            </a:lvl7pPr>
            <a:lvl8pPr marL="2398980" indent="0">
              <a:buNone/>
              <a:defRPr sz="1100"/>
            </a:lvl8pPr>
            <a:lvl9pPr marL="2741684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62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62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47" tIns="34289" rIns="68547" bIns="3428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47" tIns="34289" rIns="68547" bIns="3428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47" tIns="34289" rIns="68547" bIns="34289" rtlCol="0" anchor="ctr"/>
          <a:lstStyle>
            <a:lvl1pPr algn="l" defTabSz="685426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47" tIns="34289" rIns="68547" bIns="34289" rtlCol="0" anchor="ctr"/>
          <a:lstStyle>
            <a:lvl1pPr algn="ctr" defTabSz="685426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47" tIns="34289" rIns="68547" bIns="34289" rtlCol="0" anchor="ctr"/>
          <a:lstStyle>
            <a:lvl1pPr algn="r" defTabSz="685426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68542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62" indent="-171362" algn="l" defTabSz="685426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85" indent="-171362" algn="l" defTabSz="685426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787" indent="-171362" algn="l" defTabSz="685426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490" indent="-171362" algn="l" defTabSz="685426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194" indent="-171362" algn="l" defTabSz="685426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916" indent="-171362" algn="l" defTabSz="685426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629" indent="-171362" algn="l" defTabSz="685426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342" indent="-171362" algn="l" defTabSz="685426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065" indent="-171362" algn="l" defTabSz="685426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04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26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39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852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575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277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980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684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52" tIns="34289" rIns="68552" bIns="3428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52" tIns="34289" rIns="68552" bIns="3428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52" tIns="34289" rIns="68552" bIns="34289" rtlCol="0" anchor="ctr"/>
          <a:lstStyle>
            <a:lvl1pPr algn="l" defTabSz="685477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2017/6/21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52" tIns="34289" rIns="68552" bIns="34289" rtlCol="0" anchor="ctr"/>
          <a:lstStyle>
            <a:lvl1pPr algn="ctr" defTabSz="685477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52" tIns="34289" rIns="68552" bIns="34289" rtlCol="0" anchor="ctr"/>
          <a:lstStyle>
            <a:lvl1pPr algn="r" defTabSz="685477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l" defTabSz="68547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4" indent="-171374" algn="l" defTabSz="685477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21" indent="-171374" algn="l" defTabSz="685477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50" indent="-171374" algn="l" defTabSz="685477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80" indent="-171374" algn="l" defTabSz="685477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311" indent="-171374" algn="l" defTabSz="685477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057" indent="-171374" algn="l" defTabSz="685477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796" indent="-171374" algn="l" defTabSz="685477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534" indent="-171374" algn="l" defTabSz="685477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281" indent="-171374" algn="l" defTabSz="685477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31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77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16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54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01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30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160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91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2017/6/21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947863" y="1520667"/>
            <a:ext cx="5549265" cy="2037874"/>
          </a:xfrm>
          <a:prstGeom prst="rect">
            <a:avLst/>
          </a:prstGeom>
          <a:noFill/>
          <a:ln w="3175">
            <a:solidFill>
              <a:srgbClr val="C5D1D6"/>
            </a:solidFill>
            <a:prstDash val="soli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89" rIns="68546" bIns="34289" rtlCol="0" anchor="ctr"/>
          <a:lstStyle/>
          <a:p>
            <a:pPr algn="ctr" defTabSz="685409"/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4" name="图片 3" descr="54fb3322a1311 [转换]"/>
          <p:cNvPicPr>
            <a:picLocks noChangeAspect="1"/>
          </p:cNvPicPr>
          <p:nvPr/>
        </p:nvPicPr>
        <p:blipFill>
          <a:blip r:embed="rId2" cstate="print"/>
          <a:srcRect t="36179" r="40748"/>
          <a:stretch>
            <a:fillRect/>
          </a:stretch>
        </p:blipFill>
        <p:spPr>
          <a:xfrm>
            <a:off x="-35719" y="2707007"/>
            <a:ext cx="3116580" cy="245554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146232" y="1213963"/>
            <a:ext cx="1118235" cy="648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89" rIns="68546" bIns="34289" rtlCol="0" anchor="ctr"/>
          <a:lstStyle/>
          <a:p>
            <a:pPr algn="ctr" defTabSz="685409"/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5" name="图片 4" descr="54fb3322a1311 [转换]"/>
          <p:cNvPicPr>
            <a:picLocks noChangeAspect="1"/>
          </p:cNvPicPr>
          <p:nvPr/>
        </p:nvPicPr>
        <p:blipFill>
          <a:blip r:embed="rId3" cstate="print"/>
          <a:srcRect l="57100" b="43966"/>
          <a:stretch>
            <a:fillRect/>
          </a:stretch>
        </p:blipFill>
        <p:spPr>
          <a:xfrm>
            <a:off x="6164127" y="1448"/>
            <a:ext cx="2984659" cy="2851309"/>
          </a:xfrm>
          <a:prstGeom prst="rect">
            <a:avLst/>
          </a:prstGeom>
        </p:spPr>
      </p:pic>
      <p:sp>
        <p:nvSpPr>
          <p:cNvPr id="117" name="稻壳儿小白白(http://dwz.cn/Wu2UP)"/>
          <p:cNvSpPr>
            <a:spLocks noEditPoints="1"/>
          </p:cNvSpPr>
          <p:nvPr/>
        </p:nvSpPr>
        <p:spPr bwMode="auto">
          <a:xfrm>
            <a:off x="4349592" y="1262064"/>
            <a:ext cx="643414" cy="498634"/>
          </a:xfrm>
          <a:custGeom>
            <a:avLst/>
            <a:gdLst>
              <a:gd name="T0" fmla="*/ 8 w 47"/>
              <a:gd name="T1" fmla="*/ 23 h 36"/>
              <a:gd name="T2" fmla="*/ 15 w 47"/>
              <a:gd name="T3" fmla="*/ 31 h 36"/>
              <a:gd name="T4" fmla="*/ 23 w 47"/>
              <a:gd name="T5" fmla="*/ 36 h 36"/>
              <a:gd name="T6" fmla="*/ 32 w 47"/>
              <a:gd name="T7" fmla="*/ 32 h 36"/>
              <a:gd name="T8" fmla="*/ 36 w 47"/>
              <a:gd name="T9" fmla="*/ 25 h 36"/>
              <a:gd name="T10" fmla="*/ 23 w 47"/>
              <a:gd name="T11" fmla="*/ 31 h 36"/>
              <a:gd name="T12" fmla="*/ 8 w 47"/>
              <a:gd name="T13" fmla="*/ 23 h 36"/>
              <a:gd name="T14" fmla="*/ 46 w 47"/>
              <a:gd name="T15" fmla="*/ 11 h 36"/>
              <a:gd name="T16" fmla="*/ 26 w 47"/>
              <a:gd name="T17" fmla="*/ 1 h 36"/>
              <a:gd name="T18" fmla="*/ 21 w 47"/>
              <a:gd name="T19" fmla="*/ 1 h 36"/>
              <a:gd name="T20" fmla="*/ 1 w 47"/>
              <a:gd name="T21" fmla="*/ 11 h 36"/>
              <a:gd name="T22" fmla="*/ 1 w 47"/>
              <a:gd name="T23" fmla="*/ 15 h 36"/>
              <a:gd name="T24" fmla="*/ 21 w 47"/>
              <a:gd name="T25" fmla="*/ 26 h 36"/>
              <a:gd name="T26" fmla="*/ 26 w 47"/>
              <a:gd name="T27" fmla="*/ 26 h 36"/>
              <a:gd name="T28" fmla="*/ 39 w 47"/>
              <a:gd name="T29" fmla="*/ 18 h 36"/>
              <a:gd name="T30" fmla="*/ 25 w 47"/>
              <a:gd name="T31" fmla="*/ 15 h 36"/>
              <a:gd name="T32" fmla="*/ 23 w 47"/>
              <a:gd name="T33" fmla="*/ 15 h 36"/>
              <a:gd name="T34" fmla="*/ 19 w 47"/>
              <a:gd name="T35" fmla="*/ 13 h 36"/>
              <a:gd name="T36" fmla="*/ 23 w 47"/>
              <a:gd name="T37" fmla="*/ 10 h 36"/>
              <a:gd name="T38" fmla="*/ 28 w 47"/>
              <a:gd name="T39" fmla="*/ 12 h 36"/>
              <a:gd name="T40" fmla="*/ 42 w 47"/>
              <a:gd name="T41" fmla="*/ 17 h 36"/>
              <a:gd name="T42" fmla="*/ 46 w 47"/>
              <a:gd name="T43" fmla="*/ 15 h 36"/>
              <a:gd name="T44" fmla="*/ 46 w 47"/>
              <a:gd name="T45" fmla="*/ 11 h 36"/>
              <a:gd name="T46" fmla="*/ 40 w 47"/>
              <a:gd name="T47" fmla="*/ 32 h 36"/>
              <a:gd name="T48" fmla="*/ 43 w 47"/>
              <a:gd name="T49" fmla="*/ 32 h 36"/>
              <a:gd name="T50" fmla="*/ 42 w 47"/>
              <a:gd name="T51" fmla="*/ 17 h 36"/>
              <a:gd name="T52" fmla="*/ 39 w 47"/>
              <a:gd name="T53" fmla="*/ 18 h 36"/>
              <a:gd name="T54" fmla="*/ 40 w 47"/>
              <a:gd name="T55" fmla="*/ 3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7" h="36">
                <a:moveTo>
                  <a:pt x="8" y="23"/>
                </a:moveTo>
                <a:cubicBezTo>
                  <a:pt x="9" y="27"/>
                  <a:pt x="10" y="29"/>
                  <a:pt x="15" y="31"/>
                </a:cubicBezTo>
                <a:cubicBezTo>
                  <a:pt x="19" y="33"/>
                  <a:pt x="22" y="36"/>
                  <a:pt x="23" y="36"/>
                </a:cubicBezTo>
                <a:cubicBezTo>
                  <a:pt x="25" y="36"/>
                  <a:pt x="27" y="34"/>
                  <a:pt x="32" y="32"/>
                </a:cubicBezTo>
                <a:cubicBezTo>
                  <a:pt x="37" y="30"/>
                  <a:pt x="35" y="29"/>
                  <a:pt x="36" y="25"/>
                </a:cubicBezTo>
                <a:cubicBezTo>
                  <a:pt x="23" y="31"/>
                  <a:pt x="23" y="31"/>
                  <a:pt x="23" y="31"/>
                </a:cubicBezTo>
                <a:lnTo>
                  <a:pt x="8" y="23"/>
                </a:lnTo>
                <a:close/>
                <a:moveTo>
                  <a:pt x="46" y="11"/>
                </a:moveTo>
                <a:cubicBezTo>
                  <a:pt x="26" y="1"/>
                  <a:pt x="26" y="1"/>
                  <a:pt x="26" y="1"/>
                </a:cubicBezTo>
                <a:cubicBezTo>
                  <a:pt x="25" y="0"/>
                  <a:pt x="22" y="0"/>
                  <a:pt x="21" y="1"/>
                </a:cubicBezTo>
                <a:cubicBezTo>
                  <a:pt x="1" y="11"/>
                  <a:pt x="1" y="11"/>
                  <a:pt x="1" y="11"/>
                </a:cubicBezTo>
                <a:cubicBezTo>
                  <a:pt x="0" y="12"/>
                  <a:pt x="0" y="14"/>
                  <a:pt x="1" y="15"/>
                </a:cubicBezTo>
                <a:cubicBezTo>
                  <a:pt x="21" y="26"/>
                  <a:pt x="21" y="26"/>
                  <a:pt x="21" y="26"/>
                </a:cubicBezTo>
                <a:cubicBezTo>
                  <a:pt x="22" y="26"/>
                  <a:pt x="25" y="26"/>
                  <a:pt x="26" y="26"/>
                </a:cubicBezTo>
                <a:cubicBezTo>
                  <a:pt x="39" y="18"/>
                  <a:pt x="39" y="18"/>
                  <a:pt x="39" y="18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5"/>
                  <a:pt x="24" y="15"/>
                  <a:pt x="23" y="15"/>
                </a:cubicBezTo>
                <a:cubicBezTo>
                  <a:pt x="21" y="15"/>
                  <a:pt x="19" y="14"/>
                  <a:pt x="19" y="13"/>
                </a:cubicBezTo>
                <a:cubicBezTo>
                  <a:pt x="19" y="11"/>
                  <a:pt x="21" y="10"/>
                  <a:pt x="23" y="10"/>
                </a:cubicBezTo>
                <a:cubicBezTo>
                  <a:pt x="25" y="10"/>
                  <a:pt x="27" y="11"/>
                  <a:pt x="28" y="12"/>
                </a:cubicBezTo>
                <a:cubicBezTo>
                  <a:pt x="42" y="17"/>
                  <a:pt x="42" y="17"/>
                  <a:pt x="42" y="17"/>
                </a:cubicBezTo>
                <a:cubicBezTo>
                  <a:pt x="46" y="15"/>
                  <a:pt x="46" y="15"/>
                  <a:pt x="46" y="15"/>
                </a:cubicBezTo>
                <a:cubicBezTo>
                  <a:pt x="47" y="14"/>
                  <a:pt x="47" y="12"/>
                  <a:pt x="46" y="11"/>
                </a:cubicBezTo>
                <a:close/>
                <a:moveTo>
                  <a:pt x="40" y="32"/>
                </a:moveTo>
                <a:cubicBezTo>
                  <a:pt x="40" y="33"/>
                  <a:pt x="43" y="35"/>
                  <a:pt x="43" y="32"/>
                </a:cubicBezTo>
                <a:cubicBezTo>
                  <a:pt x="45" y="20"/>
                  <a:pt x="42" y="17"/>
                  <a:pt x="42" y="17"/>
                </a:cubicBezTo>
                <a:cubicBezTo>
                  <a:pt x="39" y="18"/>
                  <a:pt x="39" y="18"/>
                  <a:pt x="39" y="18"/>
                </a:cubicBezTo>
                <a:cubicBezTo>
                  <a:pt x="39" y="18"/>
                  <a:pt x="42" y="21"/>
                  <a:pt x="40" y="32"/>
                </a:cubicBezTo>
                <a:close/>
              </a:path>
            </a:pathLst>
          </a:custGeom>
          <a:solidFill>
            <a:srgbClr val="799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6" name="文本框 3075"/>
          <p:cNvSpPr txBox="1"/>
          <p:nvPr/>
        </p:nvSpPr>
        <p:spPr>
          <a:xfrm>
            <a:off x="5271158" y="2965909"/>
            <a:ext cx="1483519" cy="377024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68546" tIns="34289" rIns="68546" bIns="34289" anchor="t">
            <a:spAutoFit/>
          </a:bodyPr>
          <a:lstStyle/>
          <a:p>
            <a:pPr algn="ctr" defTabSz="685409" eaLnBrk="0" hangingPunct="0"/>
            <a:r>
              <a:rPr lang="en-US" altLang="zh-CN" sz="2000" b="1" dirty="0" err="1">
                <a:solidFill>
                  <a:srgbClr val="7994A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Ge</a:t>
            </a:r>
            <a:r>
              <a:rPr lang="en-US" altLang="zh-CN" sz="2000" b="1" dirty="0">
                <a:solidFill>
                  <a:srgbClr val="7994A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7994A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Meng</a:t>
            </a:r>
            <a:endParaRPr lang="zh-CN" altLang="en-US" sz="2000" b="1" dirty="0">
              <a:solidFill>
                <a:srgbClr val="7994A1"/>
              </a:solidFill>
              <a:latin typeface="Times New Roman" pitchFamily="18" charset="0"/>
              <a:ea typeface="微软雅黑" charset="0"/>
              <a:cs typeface="Times New Roman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84987" y="2098057"/>
            <a:ext cx="5830729" cy="761747"/>
          </a:xfrm>
          <a:prstGeom prst="rect">
            <a:avLst/>
          </a:prstGeom>
          <a:solidFill>
            <a:srgbClr val="FFFFFF"/>
          </a:solidFill>
        </p:spPr>
        <p:txBody>
          <a:bodyPr wrap="square" lIns="68546" tIns="34289" rIns="68546" bIns="34289" rtlCol="0">
            <a:spAutoFit/>
          </a:bodyPr>
          <a:lstStyle/>
          <a:p>
            <a:pPr algn="ctr" defTabSz="685409"/>
            <a:r>
              <a:rPr lang="en-US" altLang="zh-CN" sz="4500" dirty="0">
                <a:solidFill>
                  <a:srgbClr val="7994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PRESENTATION</a:t>
            </a:r>
            <a:endParaRPr lang="zh-CN" altLang="en-US" sz="4500" dirty="0">
              <a:solidFill>
                <a:srgbClr val="7994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微软雅黑" pitchFamily="34" charset="-122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 descr="54fb3322a1311 [转换]"/>
          <p:cNvPicPr>
            <a:picLocks noChangeAspect="1"/>
          </p:cNvPicPr>
          <p:nvPr/>
        </p:nvPicPr>
        <p:blipFill>
          <a:blip r:embed="rId2" cstate="print"/>
          <a:srcRect r="57100" b="43967"/>
          <a:stretch>
            <a:fillRect/>
          </a:stretch>
        </p:blipFill>
        <p:spPr bwMode="auto">
          <a:xfrm>
            <a:off x="-1588" y="3175"/>
            <a:ext cx="11445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7740650" y="4011613"/>
            <a:ext cx="1212850" cy="946150"/>
            <a:chOff x="7740354" y="4011912"/>
            <a:chExt cx="1212850" cy="946148"/>
          </a:xfrm>
        </p:grpSpPr>
        <p:sp>
          <p:nvSpPr>
            <p:cNvPr id="30" name="流程图: 联系 29"/>
            <p:cNvSpPr/>
            <p:nvPr/>
          </p:nvSpPr>
          <p:spPr>
            <a:xfrm>
              <a:off x="8286454" y="4651673"/>
              <a:ext cx="306388" cy="306387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1" name="流程图: 联系 30"/>
            <p:cNvSpPr/>
            <p:nvPr/>
          </p:nvSpPr>
          <p:spPr>
            <a:xfrm>
              <a:off x="7740354" y="4011912"/>
              <a:ext cx="622300" cy="622299"/>
            </a:xfrm>
            <a:prstGeom prst="flowChartConnector">
              <a:avLst/>
            </a:prstGeom>
            <a:solidFill>
              <a:srgbClr val="C7B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7" name="流程图: 联系 36"/>
            <p:cNvSpPr/>
            <p:nvPr/>
          </p:nvSpPr>
          <p:spPr>
            <a:xfrm>
              <a:off x="8486479" y="4167487"/>
              <a:ext cx="466725" cy="466724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030" name="页脚占位符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r>
              <a:rPr lang="en-US" altLang="zh-CN" sz="1200" b="1" dirty="0" smtClean="0">
                <a:latin typeface="Segoe UI" pitchFamily="34" charset="0"/>
                <a:cs typeface="Segoe UI" pitchFamily="34" charset="0"/>
              </a:rPr>
              <a:t>10</a:t>
            </a:r>
            <a:endParaRPr lang="zh-CN" altLang="en-US" sz="1200" b="1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339752" y="267494"/>
            <a:ext cx="4464496" cy="4464496"/>
            <a:chOff x="2195736" y="267494"/>
            <a:chExt cx="4176464" cy="4324046"/>
          </a:xfrm>
        </p:grpSpPr>
        <p:pic>
          <p:nvPicPr>
            <p:cNvPr id="3074" name="Picture 2" descr="C:\Users\lenovo\Desktop\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267494"/>
              <a:ext cx="4176464" cy="2168241"/>
            </a:xfrm>
            <a:prstGeom prst="rect">
              <a:avLst/>
            </a:prstGeom>
            <a:noFill/>
          </p:spPr>
        </p:pic>
        <p:pic>
          <p:nvPicPr>
            <p:cNvPr id="3075" name="Picture 3" descr="C:\Users\lenovo\Desktop\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2427734"/>
              <a:ext cx="4176464" cy="216380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16568" y="1704024"/>
            <a:ext cx="2956560" cy="1672114"/>
          </a:xfrm>
          <a:prstGeom prst="rect">
            <a:avLst/>
          </a:prstGeom>
          <a:noFill/>
          <a:ln w="3175">
            <a:solidFill>
              <a:srgbClr val="C5D1D6"/>
            </a:solidFill>
            <a:prstDash val="soli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4" name="图片 3" descr="54fb3322a1311 [转换]"/>
          <p:cNvPicPr>
            <a:picLocks noChangeAspect="1"/>
          </p:cNvPicPr>
          <p:nvPr/>
        </p:nvPicPr>
        <p:blipFill>
          <a:blip r:embed="rId2" cstate="print"/>
          <a:srcRect t="36179" r="40748"/>
          <a:stretch>
            <a:fillRect/>
          </a:stretch>
        </p:blipFill>
        <p:spPr>
          <a:xfrm>
            <a:off x="-35719" y="2707006"/>
            <a:ext cx="3116580" cy="2455545"/>
          </a:xfrm>
          <a:prstGeom prst="rect">
            <a:avLst/>
          </a:prstGeom>
        </p:spPr>
      </p:pic>
      <p:pic>
        <p:nvPicPr>
          <p:cNvPr id="5" name="图片 4" descr="54fb3322a1311 [转换]"/>
          <p:cNvPicPr>
            <a:picLocks noChangeAspect="1"/>
          </p:cNvPicPr>
          <p:nvPr/>
        </p:nvPicPr>
        <p:blipFill>
          <a:blip r:embed="rId3" cstate="print"/>
          <a:srcRect l="57100" b="43966"/>
          <a:stretch>
            <a:fillRect/>
          </a:stretch>
        </p:blipFill>
        <p:spPr>
          <a:xfrm>
            <a:off x="6164105" y="1430"/>
            <a:ext cx="2984659" cy="285130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8885" y="2059305"/>
            <a:ext cx="3950494" cy="940594"/>
          </a:xfrm>
          <a:prstGeom prst="rect">
            <a:avLst/>
          </a:prstGeom>
          <a:solidFill>
            <a:schemeClr val="bg1"/>
          </a:solidFill>
        </p:spPr>
        <p:txBody>
          <a:bodyPr lIns="68579" tIns="34289" rIns="68579" bIns="34289" anchor="ctr"/>
          <a:lstStyle/>
          <a:p>
            <a:pPr algn="ctr" defTabSz="685783" fontAlgn="t">
              <a:defRPr/>
            </a:pPr>
            <a:r>
              <a:rPr lang="en-US" altLang="zh-CN" sz="5400" kern="0" dirty="0" smtClean="0">
                <a:solidFill>
                  <a:srgbClr val="8DA4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  <a:sym typeface="+mn-ea"/>
              </a:rPr>
              <a:t>THANK YOU</a:t>
            </a:r>
            <a:endParaRPr lang="en-US" altLang="zh-CN" sz="5400" kern="0" dirty="0">
              <a:solidFill>
                <a:srgbClr val="8DA4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  <a:sym typeface="+mn-ea"/>
            </a:endParaRPr>
          </a:p>
          <a:p>
            <a:pPr algn="ctr" defTabSz="685783" fontAlgn="t">
              <a:defRPr/>
            </a:pPr>
            <a:endParaRPr lang="zh-CN" altLang="en-US" sz="1500" kern="0" dirty="0">
              <a:solidFill>
                <a:prstClr val="white"/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 descr="54fb3322a1311 [转换]"/>
          <p:cNvPicPr>
            <a:picLocks noChangeAspect="1"/>
          </p:cNvPicPr>
          <p:nvPr/>
        </p:nvPicPr>
        <p:blipFill>
          <a:blip r:embed="rId2" cstate="print"/>
          <a:srcRect r="57100" b="43967"/>
          <a:stretch>
            <a:fillRect/>
          </a:stretch>
        </p:blipFill>
        <p:spPr bwMode="auto">
          <a:xfrm>
            <a:off x="-1588" y="3175"/>
            <a:ext cx="11445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7740650" y="4011613"/>
            <a:ext cx="1212850" cy="946150"/>
            <a:chOff x="7740354" y="4011912"/>
            <a:chExt cx="1212850" cy="946148"/>
          </a:xfrm>
        </p:grpSpPr>
        <p:sp>
          <p:nvSpPr>
            <p:cNvPr id="30" name="流程图: 联系 29"/>
            <p:cNvSpPr/>
            <p:nvPr/>
          </p:nvSpPr>
          <p:spPr>
            <a:xfrm>
              <a:off x="8286454" y="4651673"/>
              <a:ext cx="306388" cy="306387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1" name="流程图: 联系 30"/>
            <p:cNvSpPr/>
            <p:nvPr/>
          </p:nvSpPr>
          <p:spPr>
            <a:xfrm>
              <a:off x="7740354" y="4011912"/>
              <a:ext cx="622300" cy="622299"/>
            </a:xfrm>
            <a:prstGeom prst="flowChartConnector">
              <a:avLst/>
            </a:prstGeom>
            <a:solidFill>
              <a:srgbClr val="C7B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7" name="流程图: 联系 36"/>
            <p:cNvSpPr/>
            <p:nvPr/>
          </p:nvSpPr>
          <p:spPr>
            <a:xfrm>
              <a:off x="8486479" y="4167487"/>
              <a:ext cx="466725" cy="466724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030" name="页脚占位符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r>
              <a:rPr lang="en-US" altLang="zh-CN" sz="1200" b="1" dirty="0" smtClean="0">
                <a:latin typeface="Segoe UI" pitchFamily="34" charset="0"/>
                <a:cs typeface="Segoe UI" pitchFamily="34" charset="0"/>
              </a:rPr>
              <a:t>1</a:t>
            </a:r>
            <a:endParaRPr lang="zh-CN" altLang="en-US" sz="12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文本框 18"/>
          <p:cNvSpPr txBox="1">
            <a:spLocks noChangeArrowheads="1"/>
          </p:cNvSpPr>
          <p:nvPr/>
        </p:nvSpPr>
        <p:spPr bwMode="auto">
          <a:xfrm>
            <a:off x="1043608" y="1707654"/>
            <a:ext cx="7000875" cy="4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53" tIns="34289" rIns="68553" bIns="34289">
            <a:spAutoFit/>
          </a:bodyPr>
          <a:lstStyle/>
          <a:p>
            <a:pPr defTabSz="684213"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7F7F7F"/>
                </a:solidFill>
                <a:latin typeface="Segoe UI" pitchFamily="34" charset="0"/>
                <a:cs typeface="Segoe UI" pitchFamily="34" charset="0"/>
                <a:sym typeface="+mn-ea"/>
              </a:rPr>
              <a:t>   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Python -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Opencv</a:t>
            </a:r>
            <a:endParaRPr lang="zh-CN" altLang="en-US" sz="2400" b="1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2355726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Some b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asic operations for </a:t>
            </a:r>
            <a:r>
              <a:rPr lang="en-US" altLang="zh-CN" sz="2000" b="1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Image Processing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文本框 18"/>
          <p:cNvSpPr txBox="1">
            <a:spLocks noChangeArrowheads="1"/>
          </p:cNvSpPr>
          <p:nvPr/>
        </p:nvSpPr>
        <p:spPr bwMode="auto">
          <a:xfrm>
            <a:off x="1115616" y="483518"/>
            <a:ext cx="7000875" cy="4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53" tIns="34289" rIns="68553" bIns="34289">
            <a:spAutoFit/>
          </a:bodyPr>
          <a:lstStyle/>
          <a:p>
            <a:pPr defTabSz="684213"/>
            <a:r>
              <a:rPr lang="en-US" altLang="zh-CN" sz="2400" b="1" dirty="0" smtClean="0">
                <a:solidFill>
                  <a:srgbClr val="7F7F7F"/>
                </a:solidFill>
                <a:latin typeface="Segoe UI" pitchFamily="34" charset="0"/>
                <a:cs typeface="Segoe UI" pitchFamily="34" charset="0"/>
                <a:sym typeface="+mn-ea"/>
              </a:rPr>
              <a:t> Review &amp; Summary</a:t>
            </a:r>
            <a:endParaRPr lang="zh-CN" altLang="en-US" sz="2000" dirty="0">
              <a:solidFill>
                <a:srgbClr val="7F7F7F"/>
              </a:solidFill>
              <a:latin typeface="Segoe UI" pitchFamily="34" charset="0"/>
              <a:cs typeface="Segoe UI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 descr="54fb3322a1311 [转换]"/>
          <p:cNvPicPr>
            <a:picLocks noChangeAspect="1"/>
          </p:cNvPicPr>
          <p:nvPr/>
        </p:nvPicPr>
        <p:blipFill>
          <a:blip r:embed="rId2" cstate="print"/>
          <a:srcRect r="57100" b="43967"/>
          <a:stretch>
            <a:fillRect/>
          </a:stretch>
        </p:blipFill>
        <p:spPr bwMode="auto">
          <a:xfrm>
            <a:off x="-1588" y="3175"/>
            <a:ext cx="11445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7740650" y="4011613"/>
            <a:ext cx="1212850" cy="946150"/>
            <a:chOff x="7740354" y="4011912"/>
            <a:chExt cx="1212850" cy="946148"/>
          </a:xfrm>
        </p:grpSpPr>
        <p:sp>
          <p:nvSpPr>
            <p:cNvPr id="30" name="流程图: 联系 29"/>
            <p:cNvSpPr/>
            <p:nvPr/>
          </p:nvSpPr>
          <p:spPr>
            <a:xfrm>
              <a:off x="8286454" y="4651673"/>
              <a:ext cx="306388" cy="306387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1" name="流程图: 联系 30"/>
            <p:cNvSpPr/>
            <p:nvPr/>
          </p:nvSpPr>
          <p:spPr>
            <a:xfrm>
              <a:off x="7740354" y="4011912"/>
              <a:ext cx="622300" cy="622299"/>
            </a:xfrm>
            <a:prstGeom prst="flowChartConnector">
              <a:avLst/>
            </a:prstGeom>
            <a:solidFill>
              <a:srgbClr val="C7B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7" name="流程图: 联系 36"/>
            <p:cNvSpPr/>
            <p:nvPr/>
          </p:nvSpPr>
          <p:spPr>
            <a:xfrm>
              <a:off x="8486479" y="4167487"/>
              <a:ext cx="466725" cy="466724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030" name="页脚占位符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r>
              <a:rPr lang="en-US" altLang="zh-CN" sz="1200" b="1" dirty="0" smtClean="0">
                <a:latin typeface="Segoe UI" pitchFamily="34" charset="0"/>
                <a:cs typeface="Segoe UI" pitchFamily="34" charset="0"/>
              </a:rPr>
              <a:t>2</a:t>
            </a:r>
            <a:endParaRPr lang="zh-CN" altLang="en-US" sz="12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84355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Reading</a:t>
            </a:r>
            <a:r>
              <a:rPr lang="en-US" altLang="zh-CN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1275606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img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= cv2.imread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(‘route’)</a:t>
            </a:r>
            <a:endParaRPr lang="en-US" altLang="zh-CN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img_gray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cv2.imread(‘route’, 0)</a:t>
            </a:r>
          </a:p>
          <a:p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img_gray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cv2.cvtColor(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img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cv2.COLOR_BGR2GRAY)</a:t>
            </a:r>
            <a:endParaRPr lang="en-US" altLang="zh-CN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242773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Writing</a:t>
            </a:r>
            <a:r>
              <a:rPr lang="en-US" altLang="zh-CN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285978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cv2.imwrite(‘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name_save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’, 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img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608" y="349856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Display</a:t>
            </a:r>
            <a:r>
              <a:rPr lang="en-US" altLang="zh-CN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9632" y="400261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cv2.imshow(‘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name_window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’, 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img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 descr="54fb3322a1311 [转换]"/>
          <p:cNvPicPr>
            <a:picLocks noChangeAspect="1"/>
          </p:cNvPicPr>
          <p:nvPr/>
        </p:nvPicPr>
        <p:blipFill>
          <a:blip r:embed="rId2" cstate="print"/>
          <a:srcRect r="57100" b="43967"/>
          <a:stretch>
            <a:fillRect/>
          </a:stretch>
        </p:blipFill>
        <p:spPr bwMode="auto">
          <a:xfrm>
            <a:off x="-1588" y="3175"/>
            <a:ext cx="11445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7740650" y="4011613"/>
            <a:ext cx="1212850" cy="946150"/>
            <a:chOff x="7740354" y="4011912"/>
            <a:chExt cx="1212850" cy="946148"/>
          </a:xfrm>
        </p:grpSpPr>
        <p:sp>
          <p:nvSpPr>
            <p:cNvPr id="30" name="流程图: 联系 29"/>
            <p:cNvSpPr/>
            <p:nvPr/>
          </p:nvSpPr>
          <p:spPr>
            <a:xfrm>
              <a:off x="8286454" y="4651673"/>
              <a:ext cx="306388" cy="306387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1" name="流程图: 联系 30"/>
            <p:cNvSpPr/>
            <p:nvPr/>
          </p:nvSpPr>
          <p:spPr>
            <a:xfrm>
              <a:off x="7740354" y="4011912"/>
              <a:ext cx="622300" cy="622299"/>
            </a:xfrm>
            <a:prstGeom prst="flowChartConnector">
              <a:avLst/>
            </a:prstGeom>
            <a:solidFill>
              <a:srgbClr val="C7B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7" name="流程图: 联系 36"/>
            <p:cNvSpPr/>
            <p:nvPr/>
          </p:nvSpPr>
          <p:spPr>
            <a:xfrm>
              <a:off x="8486479" y="4167487"/>
              <a:ext cx="466725" cy="466724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030" name="页脚占位符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r>
              <a:rPr lang="en-US" altLang="zh-CN" sz="1200" b="1" dirty="0" smtClean="0">
                <a:latin typeface="Segoe UI" pitchFamily="34" charset="0"/>
                <a:cs typeface="Segoe UI" pitchFamily="34" charset="0"/>
              </a:rPr>
              <a:t>3</a:t>
            </a:r>
            <a:endParaRPr lang="zh-CN" altLang="en-US" sz="12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284119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Resizing</a:t>
            </a:r>
            <a:r>
              <a:rPr lang="en-US" altLang="zh-CN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8" y="328253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res = cv2.resize(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img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None, 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fx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=2, 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fy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=2, interpolation = cv2.INTER_CUBIC)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7584" y="105958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Attribute of image</a:t>
            </a:r>
            <a:r>
              <a:rPr lang="en-US" altLang="zh-CN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608" y="1565379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print 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img.shape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r>
              <a:rPr lang="en-US" altLang="zh-CN" b="1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(rows, columns, </a:t>
            </a:r>
            <a:r>
              <a:rPr lang="en-US" altLang="zh-CN" b="1" dirty="0" err="1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color_channel</a:t>
            </a:r>
            <a:r>
              <a:rPr lang="en-US" altLang="zh-CN" b="1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 descr="54fb3322a1311 [转换]"/>
          <p:cNvPicPr>
            <a:picLocks noChangeAspect="1"/>
          </p:cNvPicPr>
          <p:nvPr/>
        </p:nvPicPr>
        <p:blipFill>
          <a:blip r:embed="rId2" cstate="print"/>
          <a:srcRect r="57100" b="43967"/>
          <a:stretch>
            <a:fillRect/>
          </a:stretch>
        </p:blipFill>
        <p:spPr bwMode="auto">
          <a:xfrm>
            <a:off x="-1588" y="3175"/>
            <a:ext cx="11445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7740650" y="4011613"/>
            <a:ext cx="1212850" cy="946150"/>
            <a:chOff x="7740354" y="4011912"/>
            <a:chExt cx="1212850" cy="946148"/>
          </a:xfrm>
        </p:grpSpPr>
        <p:sp>
          <p:nvSpPr>
            <p:cNvPr id="30" name="流程图: 联系 29"/>
            <p:cNvSpPr/>
            <p:nvPr/>
          </p:nvSpPr>
          <p:spPr>
            <a:xfrm>
              <a:off x="8286454" y="4651673"/>
              <a:ext cx="306388" cy="306387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1" name="流程图: 联系 30"/>
            <p:cNvSpPr/>
            <p:nvPr/>
          </p:nvSpPr>
          <p:spPr>
            <a:xfrm>
              <a:off x="7740354" y="4011912"/>
              <a:ext cx="622300" cy="622299"/>
            </a:xfrm>
            <a:prstGeom prst="flowChartConnector">
              <a:avLst/>
            </a:prstGeom>
            <a:solidFill>
              <a:srgbClr val="C7B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7" name="流程图: 联系 36"/>
            <p:cNvSpPr/>
            <p:nvPr/>
          </p:nvSpPr>
          <p:spPr>
            <a:xfrm>
              <a:off x="8486479" y="4167487"/>
              <a:ext cx="466725" cy="466724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030" name="页脚占位符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r>
              <a:rPr lang="en-US" altLang="zh-CN" sz="1200" b="1" dirty="0" smtClean="0">
                <a:latin typeface="Segoe UI" pitchFamily="34" charset="0"/>
                <a:cs typeface="Segoe UI" pitchFamily="34" charset="0"/>
              </a:rPr>
              <a:t>4</a:t>
            </a:r>
            <a:endParaRPr lang="zh-CN" altLang="en-US" sz="12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91556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Translation of Image</a:t>
            </a:r>
            <a:r>
              <a:rPr lang="en-US" altLang="zh-CN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1707654"/>
            <a:ext cx="77048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#get the size of image</a:t>
            </a:r>
          </a:p>
          <a:p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rows, cols, 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img.shape</a:t>
            </a:r>
            <a:endParaRPr lang="en-US" altLang="zh-CN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#set the translation matrix</a:t>
            </a:r>
          </a:p>
          <a:p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 = np.float32([[1,0,100], [0,1,50]])</a:t>
            </a:r>
          </a:p>
          <a:p>
            <a:endParaRPr lang="en-US" altLang="zh-CN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#translation</a:t>
            </a:r>
          </a:p>
          <a:p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= cv2.warpAffine(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img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M, (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cols,rows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 descr="54fb3322a1311 [转换]"/>
          <p:cNvPicPr>
            <a:picLocks noChangeAspect="1"/>
          </p:cNvPicPr>
          <p:nvPr/>
        </p:nvPicPr>
        <p:blipFill>
          <a:blip r:embed="rId2" cstate="print"/>
          <a:srcRect r="57100" b="43967"/>
          <a:stretch>
            <a:fillRect/>
          </a:stretch>
        </p:blipFill>
        <p:spPr bwMode="auto">
          <a:xfrm>
            <a:off x="-1588" y="3175"/>
            <a:ext cx="11445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7740650" y="4011613"/>
            <a:ext cx="1212850" cy="946150"/>
            <a:chOff x="7740354" y="4011912"/>
            <a:chExt cx="1212850" cy="946148"/>
          </a:xfrm>
        </p:grpSpPr>
        <p:sp>
          <p:nvSpPr>
            <p:cNvPr id="30" name="流程图: 联系 29"/>
            <p:cNvSpPr/>
            <p:nvPr/>
          </p:nvSpPr>
          <p:spPr>
            <a:xfrm>
              <a:off x="8286454" y="4651673"/>
              <a:ext cx="306388" cy="306387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1" name="流程图: 联系 30"/>
            <p:cNvSpPr/>
            <p:nvPr/>
          </p:nvSpPr>
          <p:spPr>
            <a:xfrm>
              <a:off x="7740354" y="4011912"/>
              <a:ext cx="622300" cy="622299"/>
            </a:xfrm>
            <a:prstGeom prst="flowChartConnector">
              <a:avLst/>
            </a:prstGeom>
            <a:solidFill>
              <a:srgbClr val="C7B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7" name="流程图: 联系 36"/>
            <p:cNvSpPr/>
            <p:nvPr/>
          </p:nvSpPr>
          <p:spPr>
            <a:xfrm>
              <a:off x="8486479" y="4167487"/>
              <a:ext cx="466725" cy="466724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030" name="页脚占位符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r>
              <a:rPr lang="en-US" altLang="zh-CN" sz="1200" b="1" dirty="0" smtClean="0">
                <a:latin typeface="Segoe UI" pitchFamily="34" charset="0"/>
                <a:cs typeface="Segoe UI" pitchFamily="34" charset="0"/>
              </a:rPr>
              <a:t>5</a:t>
            </a:r>
            <a:endParaRPr lang="zh-CN" altLang="en-US" sz="1200" b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 descr="C:\Users\lenovo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27534"/>
            <a:ext cx="6696744" cy="3476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 descr="54fb3322a1311 [转换]"/>
          <p:cNvPicPr>
            <a:picLocks noChangeAspect="1"/>
          </p:cNvPicPr>
          <p:nvPr/>
        </p:nvPicPr>
        <p:blipFill>
          <a:blip r:embed="rId2" cstate="print"/>
          <a:srcRect r="57100" b="43967"/>
          <a:stretch>
            <a:fillRect/>
          </a:stretch>
        </p:blipFill>
        <p:spPr bwMode="auto">
          <a:xfrm>
            <a:off x="-1588" y="3175"/>
            <a:ext cx="11445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7740650" y="4011613"/>
            <a:ext cx="1212850" cy="946150"/>
            <a:chOff x="7740354" y="4011912"/>
            <a:chExt cx="1212850" cy="946148"/>
          </a:xfrm>
        </p:grpSpPr>
        <p:sp>
          <p:nvSpPr>
            <p:cNvPr id="30" name="流程图: 联系 29"/>
            <p:cNvSpPr/>
            <p:nvPr/>
          </p:nvSpPr>
          <p:spPr>
            <a:xfrm>
              <a:off x="8286454" y="4651673"/>
              <a:ext cx="306388" cy="306387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1" name="流程图: 联系 30"/>
            <p:cNvSpPr/>
            <p:nvPr/>
          </p:nvSpPr>
          <p:spPr>
            <a:xfrm>
              <a:off x="7740354" y="4011912"/>
              <a:ext cx="622300" cy="622299"/>
            </a:xfrm>
            <a:prstGeom prst="flowChartConnector">
              <a:avLst/>
            </a:prstGeom>
            <a:solidFill>
              <a:srgbClr val="C7B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7" name="流程图: 联系 36"/>
            <p:cNvSpPr/>
            <p:nvPr/>
          </p:nvSpPr>
          <p:spPr>
            <a:xfrm>
              <a:off x="8486479" y="4167487"/>
              <a:ext cx="466725" cy="466724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030" name="页脚占位符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r>
              <a:rPr lang="en-US" altLang="zh-CN" sz="1200" b="1" dirty="0" smtClean="0">
                <a:latin typeface="Segoe UI" pitchFamily="34" charset="0"/>
                <a:cs typeface="Segoe UI" pitchFamily="34" charset="0"/>
              </a:rPr>
              <a:t>6</a:t>
            </a:r>
            <a:endParaRPr lang="zh-CN" altLang="en-US" sz="12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91556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Rotation of Image</a:t>
            </a:r>
            <a:r>
              <a:rPr lang="en-US" altLang="zh-CN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1707654"/>
            <a:ext cx="77048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#get the size of image</a:t>
            </a:r>
          </a:p>
          <a:p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rows, cols, 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img.shape</a:t>
            </a:r>
            <a:endParaRPr lang="en-US" altLang="zh-CN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#set the r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otation 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matrix</a:t>
            </a:r>
          </a:p>
          <a:p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 = cv2.getRotationMatrix2D((cols/2, rows/2),45,1)</a:t>
            </a:r>
          </a:p>
          <a:p>
            <a:endParaRPr lang="en-US" altLang="zh-CN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#rotate</a:t>
            </a:r>
            <a:endParaRPr lang="en-US" altLang="zh-CN" sz="1600" b="1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  <a:p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= cv2.warpAffine(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img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M, (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cols,rows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 descr="54fb3322a1311 [转换]"/>
          <p:cNvPicPr>
            <a:picLocks noChangeAspect="1"/>
          </p:cNvPicPr>
          <p:nvPr/>
        </p:nvPicPr>
        <p:blipFill>
          <a:blip r:embed="rId2" cstate="print"/>
          <a:srcRect r="57100" b="43967"/>
          <a:stretch>
            <a:fillRect/>
          </a:stretch>
        </p:blipFill>
        <p:spPr bwMode="auto">
          <a:xfrm>
            <a:off x="-1588" y="3175"/>
            <a:ext cx="11445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7740650" y="4011613"/>
            <a:ext cx="1212850" cy="946150"/>
            <a:chOff x="7740354" y="4011912"/>
            <a:chExt cx="1212850" cy="946148"/>
          </a:xfrm>
        </p:grpSpPr>
        <p:sp>
          <p:nvSpPr>
            <p:cNvPr id="30" name="流程图: 联系 29"/>
            <p:cNvSpPr/>
            <p:nvPr/>
          </p:nvSpPr>
          <p:spPr>
            <a:xfrm>
              <a:off x="8286454" y="4651673"/>
              <a:ext cx="306388" cy="306387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1" name="流程图: 联系 30"/>
            <p:cNvSpPr/>
            <p:nvPr/>
          </p:nvSpPr>
          <p:spPr>
            <a:xfrm>
              <a:off x="7740354" y="4011912"/>
              <a:ext cx="622300" cy="622299"/>
            </a:xfrm>
            <a:prstGeom prst="flowChartConnector">
              <a:avLst/>
            </a:prstGeom>
            <a:solidFill>
              <a:srgbClr val="C7B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7" name="流程图: 联系 36"/>
            <p:cNvSpPr/>
            <p:nvPr/>
          </p:nvSpPr>
          <p:spPr>
            <a:xfrm>
              <a:off x="8486479" y="4167487"/>
              <a:ext cx="466725" cy="466724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030" name="页脚占位符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r>
              <a:rPr lang="en-US" altLang="zh-CN" sz="1200" b="1" dirty="0" smtClean="0">
                <a:latin typeface="Segoe UI" pitchFamily="34" charset="0"/>
                <a:cs typeface="Segoe UI" pitchFamily="34" charset="0"/>
              </a:rPr>
              <a:t>8</a:t>
            </a:r>
            <a:endParaRPr lang="zh-CN" altLang="en-US" sz="1200" b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C:\Users\lenovo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27534"/>
            <a:ext cx="6840760" cy="3534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 descr="54fb3322a1311 [转换]"/>
          <p:cNvPicPr>
            <a:picLocks noChangeAspect="1"/>
          </p:cNvPicPr>
          <p:nvPr/>
        </p:nvPicPr>
        <p:blipFill>
          <a:blip r:embed="rId2" cstate="print"/>
          <a:srcRect r="57100" b="43967"/>
          <a:stretch>
            <a:fillRect/>
          </a:stretch>
        </p:blipFill>
        <p:spPr bwMode="auto">
          <a:xfrm>
            <a:off x="-1588" y="3175"/>
            <a:ext cx="11445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7740650" y="4011613"/>
            <a:ext cx="1212850" cy="946150"/>
            <a:chOff x="7740354" y="4011912"/>
            <a:chExt cx="1212850" cy="946148"/>
          </a:xfrm>
        </p:grpSpPr>
        <p:sp>
          <p:nvSpPr>
            <p:cNvPr id="30" name="流程图: 联系 29"/>
            <p:cNvSpPr/>
            <p:nvPr/>
          </p:nvSpPr>
          <p:spPr>
            <a:xfrm>
              <a:off x="8286454" y="4651673"/>
              <a:ext cx="306388" cy="306387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1" name="流程图: 联系 30"/>
            <p:cNvSpPr/>
            <p:nvPr/>
          </p:nvSpPr>
          <p:spPr>
            <a:xfrm>
              <a:off x="7740354" y="4011912"/>
              <a:ext cx="622300" cy="622299"/>
            </a:xfrm>
            <a:prstGeom prst="flowChartConnector">
              <a:avLst/>
            </a:prstGeom>
            <a:solidFill>
              <a:srgbClr val="C7B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7" name="流程图: 联系 36"/>
            <p:cNvSpPr/>
            <p:nvPr/>
          </p:nvSpPr>
          <p:spPr>
            <a:xfrm>
              <a:off x="8486479" y="4167487"/>
              <a:ext cx="466725" cy="466724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030" name="页脚占位符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r>
              <a:rPr lang="en-US" altLang="zh-CN" sz="1200" b="1" dirty="0" smtClean="0">
                <a:latin typeface="Segoe UI" pitchFamily="34" charset="0"/>
                <a:cs typeface="Segoe UI" pitchFamily="34" charset="0"/>
              </a:rPr>
              <a:t>9</a:t>
            </a:r>
            <a:endParaRPr lang="zh-CN" altLang="en-US" sz="12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105958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Split and Merge of image channel </a:t>
            </a:r>
            <a:r>
              <a:rPr lang="en-US" altLang="zh-CN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2067694"/>
            <a:ext cx="77048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#split image to BGR channels respectively</a:t>
            </a:r>
          </a:p>
          <a:p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b, g, r = cv2.split(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img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</a:p>
          <a:p>
            <a:endParaRPr lang="en-US" altLang="zh-CN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#merge the channels</a:t>
            </a:r>
            <a:endParaRPr lang="en-US" altLang="zh-CN" sz="1600" b="1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  <a:p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img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cv2.merge((b, g, r))</a:t>
            </a:r>
          </a:p>
          <a:p>
            <a:endParaRPr lang="en-US" altLang="zh-CN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222</Words>
  <Application>Microsoft Office PowerPoint</Application>
  <PresentationFormat>全屏显示(16:9)</PresentationFormat>
  <Paragraphs>52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Office 主题</vt:lpstr>
      <vt:lpstr>1_Office 主题</vt:lpstr>
      <vt:lpstr>5_Office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lenovo</cp:lastModifiedBy>
  <cp:revision>136</cp:revision>
  <dcterms:created xsi:type="dcterms:W3CDTF">2016-06-18T09:55:02Z</dcterms:created>
  <dcterms:modified xsi:type="dcterms:W3CDTF">2017-06-21T06:26:49Z</dcterms:modified>
</cp:coreProperties>
</file>