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3C47-7EDA-4830-B230-3C5F94B26E65}" type="datetimeFigureOut">
              <a:rPr kumimoji="1" lang="ja-JP" altLang="en-US" smtClean="0"/>
              <a:t>2017/6/15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0723-F9D7-4B8A-B6DE-282EAD472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218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3C47-7EDA-4830-B230-3C5F94B26E65}" type="datetimeFigureOut">
              <a:rPr kumimoji="1" lang="ja-JP" altLang="en-US" smtClean="0"/>
              <a:t>2017/6/15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0723-F9D7-4B8A-B6DE-282EAD472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46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3C47-7EDA-4830-B230-3C5F94B26E65}" type="datetimeFigureOut">
              <a:rPr kumimoji="1" lang="ja-JP" altLang="en-US" smtClean="0"/>
              <a:t>2017/6/15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0723-F9D7-4B8A-B6DE-282EAD472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91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3C47-7EDA-4830-B230-3C5F94B26E65}" type="datetimeFigureOut">
              <a:rPr kumimoji="1" lang="ja-JP" altLang="en-US" smtClean="0"/>
              <a:t>2017/6/15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0723-F9D7-4B8A-B6DE-282EAD472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419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3C47-7EDA-4830-B230-3C5F94B26E65}" type="datetimeFigureOut">
              <a:rPr kumimoji="1" lang="ja-JP" altLang="en-US" smtClean="0"/>
              <a:t>2017/6/15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0723-F9D7-4B8A-B6DE-282EAD472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409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3C47-7EDA-4830-B230-3C5F94B26E65}" type="datetimeFigureOut">
              <a:rPr kumimoji="1" lang="ja-JP" altLang="en-US" smtClean="0"/>
              <a:t>2017/6/15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0723-F9D7-4B8A-B6DE-282EAD472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172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3C47-7EDA-4830-B230-3C5F94B26E65}" type="datetimeFigureOut">
              <a:rPr kumimoji="1" lang="ja-JP" altLang="en-US" smtClean="0"/>
              <a:t>2017/6/15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0723-F9D7-4B8A-B6DE-282EAD472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228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3C47-7EDA-4830-B230-3C5F94B26E65}" type="datetimeFigureOut">
              <a:rPr kumimoji="1" lang="ja-JP" altLang="en-US" smtClean="0"/>
              <a:t>2017/6/15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0723-F9D7-4B8A-B6DE-282EAD472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2661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3C47-7EDA-4830-B230-3C5F94B26E65}" type="datetimeFigureOut">
              <a:rPr kumimoji="1" lang="ja-JP" altLang="en-US" smtClean="0"/>
              <a:t>2017/6/15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0723-F9D7-4B8A-B6DE-282EAD472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9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3C47-7EDA-4830-B230-3C5F94B26E65}" type="datetimeFigureOut">
              <a:rPr kumimoji="1" lang="ja-JP" altLang="en-US" smtClean="0"/>
              <a:t>2017/6/15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0723-F9D7-4B8A-B6DE-282EAD472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890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3C47-7EDA-4830-B230-3C5F94B26E65}" type="datetimeFigureOut">
              <a:rPr kumimoji="1" lang="ja-JP" altLang="en-US" smtClean="0"/>
              <a:t>2017/6/15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0723-F9D7-4B8A-B6DE-282EAD472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92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33C47-7EDA-4830-B230-3C5F94B26E65}" type="datetimeFigureOut">
              <a:rPr kumimoji="1" lang="ja-JP" altLang="en-US" smtClean="0"/>
              <a:t>2017/6/15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F0723-F9D7-4B8A-B6DE-282EAD472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82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ハイパスフィルタ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9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60933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1054894"/>
            <a:ext cx="4127500" cy="4127500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1054894"/>
            <a:ext cx="4127500" cy="4127500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1809750" y="5486400"/>
            <a:ext cx="2540000" cy="495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高周波</a:t>
            </a:r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画像</a:t>
            </a:r>
            <a:endParaRPr kumimoji="1"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346950" y="5486400"/>
            <a:ext cx="2540000" cy="495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低周波</a:t>
            </a:r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画像</a:t>
            </a:r>
            <a:endParaRPr kumimoji="1"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34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431" y="1368425"/>
            <a:ext cx="4351338" cy="4351338"/>
          </a:xfr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5431" y="1368425"/>
            <a:ext cx="4351338" cy="4351338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1816100" y="5918200"/>
            <a:ext cx="2540000" cy="495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入力画像</a:t>
            </a:r>
            <a:endParaRPr kumimoji="1"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531100" y="5918200"/>
            <a:ext cx="2540000" cy="495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出力画像</a:t>
            </a:r>
            <a:endParaRPr kumimoji="1"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74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</Words>
  <Application>Microsoft Office PowerPoint</Application>
  <PresentationFormat>ワイド画面</PresentationFormat>
  <Paragraphs>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Office テーマ</vt:lpstr>
      <vt:lpstr>ハイパスフィルタ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ハイパスフィルタ</dc:title>
  <dc:creator>Masato</dc:creator>
  <cp:lastModifiedBy>Masato</cp:lastModifiedBy>
  <cp:revision>2</cp:revision>
  <dcterms:created xsi:type="dcterms:W3CDTF">2017-06-15T10:22:32Z</dcterms:created>
  <dcterms:modified xsi:type="dcterms:W3CDTF">2017-06-15T10:36:56Z</dcterms:modified>
</cp:coreProperties>
</file>