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12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79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05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14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73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9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48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44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47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23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06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5608-8CA6-4CA4-BF4D-70BE7BB4573B}" type="datetimeFigureOut">
              <a:rPr kumimoji="1" lang="ja-JP" altLang="en-US" smtClean="0"/>
              <a:t>2017/6/9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780B-0E81-43E7-B8FC-980357B6B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00250" y="2117230"/>
            <a:ext cx="5143500" cy="1990427"/>
          </a:xfrm>
        </p:spPr>
        <p:txBody>
          <a:bodyPr>
            <a:normAutofit/>
          </a:bodyPr>
          <a:lstStyle/>
          <a:p>
            <a:r>
              <a:rPr lang="ja-JP" altLang="en-US" sz="4050" dirty="0"/>
              <a:t>ゼミ発表会</a:t>
            </a:r>
            <a:r>
              <a:rPr lang="en-US" altLang="ja-JP" sz="4050" dirty="0"/>
              <a:t/>
            </a:r>
            <a:br>
              <a:rPr lang="en-US" altLang="ja-JP" sz="4050" dirty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025" dirty="0"/>
              <a:t>張研究室　　赤瀬 拓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86300" y="4719340"/>
            <a:ext cx="2457450" cy="21699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ja-JP" altLang="en-US" dirty="0" smtClean="0"/>
              <a:t>２</a:t>
            </a:r>
            <a:r>
              <a:rPr kumimoji="1" lang="ja-JP" altLang="en-US" dirty="0" smtClean="0"/>
              <a:t>０１</a:t>
            </a:r>
            <a:r>
              <a:rPr lang="ja-JP" altLang="en-US" dirty="0"/>
              <a:t>７</a:t>
            </a:r>
            <a:r>
              <a:rPr kumimoji="1" lang="ja-JP" altLang="en-US" dirty="0" smtClean="0"/>
              <a:t>年</a:t>
            </a:r>
            <a:r>
              <a:rPr lang="ja-JP" altLang="en-US" dirty="0" smtClean="0"/>
              <a:t>６</a:t>
            </a:r>
            <a:r>
              <a:rPr kumimoji="1" lang="ja-JP" altLang="en-US" dirty="0" smtClean="0"/>
              <a:t>月９日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254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γ</a:t>
            </a:r>
            <a:r>
              <a:rPr kumimoji="1" lang="ja-JP" altLang="en-US" dirty="0" smtClean="0"/>
              <a:t>変換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明るさの調整は、各画素ごとの輝度値を指数関数で変換する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γ</a:t>
                </a:r>
                <a:r>
                  <a:rPr kumimoji="1" lang="ja-JP" altLang="en-US" dirty="0" smtClean="0"/>
                  <a:t>特性と呼ばれる指数関数の関係</a:t>
                </a:r>
                <a:endParaRPr kumimoji="1" lang="en-US" altLang="ja-JP" dirty="0" smtClean="0"/>
              </a:p>
              <a:p>
                <a:pPr marL="0" indent="0" algn="ctr">
                  <a:buNone/>
                </a:pPr>
                <a:r>
                  <a:rPr lang="en-US" altLang="ja-JP" sz="3000" i="1" dirty="0"/>
                  <a:t>D</a:t>
                </a:r>
                <a14:m>
                  <m:oMath xmlns:m="http://schemas.openxmlformats.org/officeDocument/2006/math">
                    <m:r>
                      <a:rPr lang="en-US" altLang="ja-JP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p>
                    </m:sSup>
                  </m:oMath>
                </a14:m>
                <a:endParaRPr lang="en-US" altLang="ja-JP" sz="3000" i="1" dirty="0"/>
              </a:p>
              <a:p>
                <a:pPr marL="0" indent="0" algn="ctr">
                  <a:buNone/>
                </a:pPr>
                <a:r>
                  <a:rPr lang="ja-JP" altLang="en-US" sz="1500" i="1" dirty="0"/>
                  <a:t>　　　　　　　　　　　　　　　　　　</a:t>
                </a:r>
                <a:r>
                  <a:rPr lang="ja-JP" altLang="en-US" sz="1500" dirty="0"/>
                  <a:t>　　　（</a:t>
                </a:r>
                <a:r>
                  <a:rPr lang="en-US" altLang="ja-JP" sz="1500" dirty="0"/>
                  <a:t>E</a:t>
                </a:r>
                <a:r>
                  <a:rPr lang="ja-JP" altLang="en-US" sz="1500" dirty="0"/>
                  <a:t>：入力光量，　</a:t>
                </a:r>
                <a:r>
                  <a:rPr lang="en-US" altLang="ja-JP" sz="1500" dirty="0"/>
                  <a:t>D</a:t>
                </a:r>
                <a:r>
                  <a:rPr lang="ja-JP" altLang="en-US" sz="1500" dirty="0"/>
                  <a:t>：出力値）</a:t>
                </a:r>
                <a:endParaRPr lang="en-US" altLang="ja-JP" sz="1500" dirty="0"/>
              </a:p>
              <a:p>
                <a:pPr marL="0" indent="0" algn="ctr">
                  <a:buNone/>
                </a:pPr>
                <a:endParaRPr lang="en-US" altLang="ja-JP" sz="1500" dirty="0"/>
              </a:p>
              <a:p>
                <a:pPr marL="0" indent="0" algn="ctr">
                  <a:buNone/>
                </a:pPr>
                <a:r>
                  <a:rPr lang="en-US" altLang="ja-JP" sz="2400" dirty="0"/>
                  <a:t>γ</a:t>
                </a:r>
                <a:r>
                  <a:rPr lang="ja-JP" altLang="en-US" sz="2400" dirty="0"/>
                  <a:t>特性を補正すること（</a:t>
                </a:r>
                <a:r>
                  <a:rPr lang="en-US" altLang="ja-JP" sz="2400" dirty="0"/>
                  <a:t>γ</a:t>
                </a:r>
                <a:r>
                  <a:rPr lang="ja-JP" altLang="en-US" sz="2400" dirty="0"/>
                  <a:t>補正）が</a:t>
                </a:r>
                <a:r>
                  <a:rPr lang="en-US" altLang="ja-JP" sz="2400" dirty="0"/>
                  <a:t>γ</a:t>
                </a:r>
                <a:r>
                  <a:rPr lang="ja-JP" altLang="en-US" sz="2400" dirty="0"/>
                  <a:t>変換の意味</a:t>
                </a: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5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γ</a:t>
            </a:r>
            <a:r>
              <a:rPr kumimoji="1" lang="ja-JP" altLang="en-US" dirty="0" smtClean="0"/>
              <a:t>変換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sz="3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3000" dirty="0"/>
                  <a:t> 255 </a:t>
                </a:r>
                <a14:m>
                  <m:oMath xmlns:m="http://schemas.openxmlformats.org/officeDocument/2006/math">
                    <m:r>
                      <a:rPr lang="en-US" altLang="ja-JP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 </m:t>
                        </m:r>
                        <m: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÷255 )</m:t>
                        </m:r>
                      </m:e>
                      <m:sup>
                        <m:r>
                          <a:rPr lang="en-US" altLang="ja-JP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f>
                          <m:fPr>
                            <m:type m:val="lin"/>
                            <m:ctrlPr>
                              <a:rPr lang="en-US" altLang="ja-JP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1 </m:t>
                            </m:r>
                          </m:num>
                          <m:den>
                            <m:r>
                              <a:rPr lang="en-US" altLang="ja-JP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ja-JP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ja-JP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)</m:t>
                            </m:r>
                          </m:den>
                        </m:f>
                      </m:sup>
                    </m:sSup>
                  </m:oMath>
                </a14:m>
                <a:endParaRPr lang="en-US" altLang="ja-JP" sz="3000" dirty="0"/>
              </a:p>
              <a:p>
                <a:pPr marL="0" indent="0" algn="ctr">
                  <a:buNone/>
                </a:pPr>
                <a:r>
                  <a:rPr lang="ja-JP" altLang="en-US" sz="1500" dirty="0"/>
                  <a:t>　　　　　　　　　　　　　　　　　　　　　　　　　　　　　　　　　　　　　　　　（ </a:t>
                </a:r>
                <a:r>
                  <a:rPr lang="en-US" altLang="ja-JP" sz="1500" dirty="0"/>
                  <a:t>Y </a:t>
                </a:r>
                <a:r>
                  <a:rPr lang="ja-JP" altLang="en-US" sz="1500" dirty="0"/>
                  <a:t>： 画素値， </a:t>
                </a:r>
                <a:r>
                  <a:rPr lang="en-US" altLang="ja-JP" sz="1500" dirty="0"/>
                  <a:t>0</a:t>
                </a:r>
                <a14:m>
                  <m:oMath xmlns:m="http://schemas.openxmlformats.org/officeDocument/2006/math">
                    <m:r>
                      <a:rPr lang="en-US" altLang="ja-JP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ja-JP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≤255</m:t>
                    </m:r>
                  </m:oMath>
                </a14:m>
                <a:r>
                  <a:rPr lang="ja-JP" altLang="en-US" sz="1500" dirty="0"/>
                  <a:t> ）</a:t>
                </a:r>
                <a:endParaRPr lang="en-US" altLang="ja-JP" sz="1500" dirty="0"/>
              </a:p>
              <a:p>
                <a:pPr marL="0" indent="0">
                  <a:buNone/>
                </a:pPr>
                <a:endParaRPr lang="en-US" altLang="ja-JP" sz="2700" dirty="0"/>
              </a:p>
              <a:p>
                <a:pPr marL="0" indent="0">
                  <a:buNone/>
                </a:pPr>
                <a:r>
                  <a:rPr lang="en-US" altLang="ja-JP" dirty="0" smtClean="0"/>
                  <a:t>γ</a:t>
                </a:r>
                <a:r>
                  <a:rPr lang="ja-JP" altLang="en-US" dirty="0"/>
                  <a:t>＞</a:t>
                </a:r>
                <a:r>
                  <a:rPr lang="ja-JP" altLang="en-US" dirty="0" smtClean="0"/>
                  <a:t>１のとき➡明るくなる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sz="1500" dirty="0"/>
              </a:p>
              <a:p>
                <a:pPr marL="0" indent="0">
                  <a:buNone/>
                </a:pPr>
                <a:r>
                  <a:rPr lang="en-US" altLang="ja-JP" dirty="0"/>
                  <a:t>γ</a:t>
                </a:r>
                <a:r>
                  <a:rPr kumimoji="1" lang="ja-JP" altLang="en-US" dirty="0" smtClean="0"/>
                  <a:t>＜１のとき➡暗くなる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1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0" y="876300"/>
            <a:ext cx="8515350" cy="51435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ja-JP" dirty="0"/>
              <a:t>#include "</a:t>
            </a:r>
            <a:r>
              <a:rPr lang="en-US" altLang="ja-JP" dirty="0" err="1"/>
              <a:t>stdafx.h</a:t>
            </a:r>
            <a:r>
              <a:rPr lang="en-US" altLang="ja-JP" dirty="0"/>
              <a:t>"</a:t>
            </a:r>
          </a:p>
          <a:p>
            <a:pPr marL="0" indent="0">
              <a:buNone/>
            </a:pPr>
            <a:r>
              <a:rPr lang="en-US" altLang="ja-JP" dirty="0"/>
              <a:t>#include "opencv2\\opencv.hpp"</a:t>
            </a:r>
          </a:p>
          <a:p>
            <a:pPr marL="0" indent="0">
              <a:buNone/>
            </a:pPr>
            <a:r>
              <a:rPr lang="en-US" altLang="ja-JP" dirty="0"/>
              <a:t>#include&lt;</a:t>
            </a:r>
            <a:r>
              <a:rPr lang="en-US" altLang="ja-JP" dirty="0" err="1"/>
              <a:t>math.h</a:t>
            </a:r>
            <a:r>
              <a:rPr lang="en-US" altLang="ja-JP" dirty="0"/>
              <a:t>&gt;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void CH( </a:t>
            </a:r>
            <a:r>
              <a:rPr lang="en-US" altLang="ja-JP" dirty="0" err="1"/>
              <a:t>IplImage</a:t>
            </a:r>
            <a:r>
              <a:rPr lang="en-US" altLang="ja-JP" dirty="0"/>
              <a:t> *</a:t>
            </a:r>
            <a:r>
              <a:rPr lang="en-US" altLang="ja-JP" dirty="0" err="1"/>
              <a:t>img</a:t>
            </a:r>
            <a:r>
              <a:rPr lang="en-US" altLang="ja-JP" dirty="0"/>
              <a:t> );//****&lt; </a:t>
            </a:r>
            <a:r>
              <a:rPr lang="ja-JP" altLang="en-US" dirty="0"/>
              <a:t>グレー化処理 </a:t>
            </a:r>
            <a:r>
              <a:rPr lang="en-US" altLang="ja-JP" dirty="0"/>
              <a:t>&gt;**** </a:t>
            </a:r>
          </a:p>
          <a:p>
            <a:pPr marL="0" indent="0">
              <a:buNone/>
            </a:pPr>
            <a:r>
              <a:rPr lang="en-US" altLang="ja-JP" dirty="0"/>
              <a:t>void GC(</a:t>
            </a:r>
            <a:r>
              <a:rPr lang="en-US" altLang="ja-JP" dirty="0" err="1"/>
              <a:t>IplImage</a:t>
            </a:r>
            <a:r>
              <a:rPr lang="en-US" altLang="ja-JP" dirty="0"/>
              <a:t> *</a:t>
            </a:r>
            <a:r>
              <a:rPr lang="en-US" altLang="ja-JP" dirty="0" err="1"/>
              <a:t>img</a:t>
            </a:r>
            <a:r>
              <a:rPr lang="en-US" altLang="ja-JP" dirty="0"/>
              <a:t>, double g);//***&lt;</a:t>
            </a:r>
            <a:r>
              <a:rPr lang="el-GR" altLang="ja-JP" dirty="0"/>
              <a:t>γ</a:t>
            </a:r>
            <a:r>
              <a:rPr lang="ja-JP" altLang="en-US" dirty="0"/>
              <a:t>補正</a:t>
            </a:r>
            <a:r>
              <a:rPr lang="en-US" altLang="ja-JP" dirty="0"/>
              <a:t>&gt;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int</a:t>
            </a:r>
            <a:r>
              <a:rPr lang="en-US" altLang="ja-JP" dirty="0"/>
              <a:t> _</a:t>
            </a:r>
            <a:r>
              <a:rPr lang="en-US" altLang="ja-JP" dirty="0" err="1"/>
              <a:t>tmain</a:t>
            </a:r>
            <a:r>
              <a:rPr lang="en-US" altLang="ja-JP" dirty="0"/>
              <a:t>(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argc</a:t>
            </a:r>
            <a:r>
              <a:rPr lang="en-US" altLang="ja-JP" dirty="0"/>
              <a:t>, _TCHAR* </a:t>
            </a:r>
            <a:r>
              <a:rPr lang="en-US" altLang="ja-JP" dirty="0" err="1"/>
              <a:t>argv</a:t>
            </a:r>
            <a:r>
              <a:rPr lang="en-US" altLang="ja-JP" dirty="0"/>
              <a:t>[])</a:t>
            </a:r>
          </a:p>
          <a:p>
            <a:pPr marL="0" indent="0">
              <a:buNone/>
            </a:pPr>
            <a:r>
              <a:rPr lang="en-US" altLang="ja-JP" dirty="0"/>
              <a:t>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IplImage</a:t>
            </a:r>
            <a:r>
              <a:rPr lang="en-US" altLang="ja-JP" dirty="0"/>
              <a:t> *Image = </a:t>
            </a:r>
            <a:r>
              <a:rPr lang="en-US" altLang="ja-JP" dirty="0" err="1"/>
              <a:t>cvLoadImage</a:t>
            </a:r>
            <a:r>
              <a:rPr lang="en-US" altLang="ja-JP" dirty="0"/>
              <a:t>( "</a:t>
            </a:r>
            <a:r>
              <a:rPr lang="ja-JP" altLang="en-US" dirty="0"/>
              <a:t>画像</a:t>
            </a:r>
            <a:r>
              <a:rPr lang="en-US" altLang="ja-JP" dirty="0"/>
              <a:t>/</a:t>
            </a:r>
            <a:r>
              <a:rPr lang="ja-JP" altLang="en-US" dirty="0"/>
              <a:t>入力画像</a:t>
            </a:r>
            <a:r>
              <a:rPr lang="en-US" altLang="ja-JP" dirty="0"/>
              <a:t>.</a:t>
            </a:r>
            <a:r>
              <a:rPr lang="en-US" altLang="ja-JP" dirty="0" err="1"/>
              <a:t>bmp",CV_LOAD_IMAGE_ANYDEPTH</a:t>
            </a:r>
            <a:r>
              <a:rPr lang="en-US" altLang="ja-JP" dirty="0"/>
              <a:t> </a:t>
            </a:r>
            <a:r>
              <a:rPr lang="en-US" altLang="ja-JP" dirty="0" smtClean="0"/>
              <a:t>|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                                                CV_LOAD_IMAGE_ANYCOLOR </a:t>
            </a:r>
            <a:r>
              <a:rPr lang="en-US" altLang="ja-JP" dirty="0"/>
              <a:t>);</a:t>
            </a:r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CH(Image);//</a:t>
            </a:r>
            <a:r>
              <a:rPr lang="ja-JP" altLang="en-US" dirty="0"/>
              <a:t>グレー化</a:t>
            </a:r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ja-JP" altLang="en-US" dirty="0" smtClean="0"/>
              <a:t>   </a:t>
            </a:r>
            <a:r>
              <a:rPr lang="en-US" altLang="ja-JP" dirty="0" smtClean="0"/>
              <a:t>GC(Image,0.3</a:t>
            </a:r>
            <a:r>
              <a:rPr lang="en-US" altLang="ja-JP" dirty="0"/>
              <a:t>);</a:t>
            </a:r>
          </a:p>
          <a:p>
            <a:pPr marL="0" indent="0">
              <a:buNone/>
            </a:pPr>
            <a:r>
              <a:rPr lang="en-US" altLang="ja-JP" dirty="0" smtClean="0"/>
              <a:t> </a:t>
            </a:r>
            <a:r>
              <a:rPr lang="en-US" altLang="ja-JP" dirty="0"/>
              <a:t> </a:t>
            </a:r>
            <a:r>
              <a:rPr lang="en-US" altLang="ja-JP" dirty="0" smtClean="0"/>
              <a:t>             </a:t>
            </a:r>
            <a:r>
              <a:rPr lang="en-US" altLang="ja-JP" dirty="0" err="1" smtClean="0"/>
              <a:t>cvSaveImage</a:t>
            </a:r>
            <a:r>
              <a:rPr lang="en-US" altLang="ja-JP" dirty="0"/>
              <a:t>("</a:t>
            </a:r>
            <a:r>
              <a:rPr lang="ja-JP" altLang="en-US" dirty="0"/>
              <a:t>画像</a:t>
            </a:r>
            <a:r>
              <a:rPr lang="en-US" altLang="ja-JP" dirty="0"/>
              <a:t>/</a:t>
            </a:r>
            <a:r>
              <a:rPr lang="ja-JP" altLang="en-US" dirty="0"/>
              <a:t>出力画像</a:t>
            </a:r>
            <a:r>
              <a:rPr lang="en-US" altLang="ja-JP" dirty="0"/>
              <a:t>.</a:t>
            </a:r>
            <a:r>
              <a:rPr lang="en-US" altLang="ja-JP" dirty="0" err="1"/>
              <a:t>bmp",Image</a:t>
            </a:r>
            <a:r>
              <a:rPr lang="en-US" altLang="ja-JP" dirty="0"/>
              <a:t>);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 return </a:t>
            </a:r>
            <a:r>
              <a:rPr lang="en-US" altLang="ja-JP" dirty="0"/>
              <a:t>0;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86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idx="1"/>
          </p:nvPr>
        </p:nvSpPr>
        <p:spPr>
          <a:xfrm>
            <a:off x="704850" y="962025"/>
            <a:ext cx="7886700" cy="523875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dirty="0"/>
              <a:t>void GC(</a:t>
            </a:r>
            <a:r>
              <a:rPr lang="en-US" altLang="ja-JP" dirty="0" err="1"/>
              <a:t>IplImage</a:t>
            </a:r>
            <a:r>
              <a:rPr lang="en-US" altLang="ja-JP" dirty="0"/>
              <a:t> *</a:t>
            </a:r>
            <a:r>
              <a:rPr lang="en-US" altLang="ja-JP" dirty="0" err="1"/>
              <a:t>img</a:t>
            </a:r>
            <a:r>
              <a:rPr lang="en-US" altLang="ja-JP" dirty="0"/>
              <a:t>, double g)</a:t>
            </a:r>
          </a:p>
          <a:p>
            <a:pPr marL="0" indent="0">
              <a:buNone/>
            </a:pPr>
            <a:r>
              <a:rPr lang="en-US" altLang="ja-JP" dirty="0"/>
              <a:t>{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dirty="0" err="1"/>
              <a:t>int</a:t>
            </a:r>
            <a:r>
              <a:rPr lang="en-US" altLang="ja-JP" dirty="0"/>
              <a:t> x, y, P;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画素値の</a:t>
            </a:r>
            <a:r>
              <a:rPr lang="en-US" altLang="ja-JP" dirty="0"/>
              <a:t>x</a:t>
            </a:r>
            <a:r>
              <a:rPr lang="ja-JP" altLang="en-US" dirty="0"/>
              <a:t>座標　画素値の</a:t>
            </a:r>
            <a:r>
              <a:rPr lang="en-US" altLang="ja-JP" dirty="0"/>
              <a:t>y</a:t>
            </a:r>
            <a:r>
              <a:rPr lang="ja-JP" altLang="en-US" dirty="0"/>
              <a:t>座標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		</a:t>
            </a:r>
            <a:r>
              <a:rPr lang="en-US" altLang="ja-JP" dirty="0" err="1"/>
              <a:t>int</a:t>
            </a:r>
            <a:r>
              <a:rPr lang="en-US" altLang="ja-JP" dirty="0"/>
              <a:t> X = </a:t>
            </a:r>
            <a:r>
              <a:rPr lang="en-US" altLang="ja-JP" dirty="0" err="1"/>
              <a:t>img</a:t>
            </a:r>
            <a:r>
              <a:rPr lang="en-US" altLang="ja-JP" dirty="0"/>
              <a:t>-&gt;width, Y = </a:t>
            </a:r>
            <a:r>
              <a:rPr lang="en-US" altLang="ja-JP" dirty="0" err="1"/>
              <a:t>img</a:t>
            </a:r>
            <a:r>
              <a:rPr lang="en-US" altLang="ja-JP" dirty="0"/>
              <a:t>-&gt;height;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画像の横長</a:t>
            </a:r>
            <a:r>
              <a:rPr lang="en-US" altLang="ja-JP" dirty="0"/>
              <a:t>X</a:t>
            </a:r>
            <a:r>
              <a:rPr lang="ja-JP" altLang="en-US" dirty="0"/>
              <a:t>　画像の縦長</a:t>
            </a:r>
            <a:r>
              <a:rPr lang="en-US" altLang="ja-JP" dirty="0"/>
              <a:t>Y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</a:t>
            </a:r>
            <a:r>
              <a:rPr lang="en-US" altLang="ja-JP" dirty="0" err="1"/>
              <a:t>uchar</a:t>
            </a:r>
            <a:r>
              <a:rPr lang="en-US" altLang="ja-JP" dirty="0"/>
              <a:t> p[4];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画素値を入れる配列</a:t>
            </a:r>
            <a:r>
              <a:rPr lang="en-US" altLang="ja-JP" dirty="0"/>
              <a:t>/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</a:p>
          <a:p>
            <a:pPr marL="0" indent="0">
              <a:buNone/>
            </a:pPr>
            <a:r>
              <a:rPr lang="en-US" altLang="ja-JP" dirty="0"/>
              <a:t>		//</a:t>
            </a:r>
            <a:r>
              <a:rPr lang="ja-JP" altLang="en-US" dirty="0"/>
              <a:t>次の</a:t>
            </a:r>
            <a:r>
              <a:rPr lang="en-US" altLang="ja-JP" dirty="0"/>
              <a:t>for</a:t>
            </a:r>
            <a:r>
              <a:rPr lang="ja-JP" altLang="en-US" dirty="0"/>
              <a:t>文は、九九表をイメージして下さい</a:t>
            </a:r>
            <a:r>
              <a:rPr lang="en-US" altLang="ja-JP" dirty="0"/>
              <a:t>//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for( y =0; y &lt; Y; y++ ){</a:t>
            </a:r>
          </a:p>
          <a:p>
            <a:pPr marL="0" indent="0">
              <a:buNone/>
            </a:pPr>
            <a:r>
              <a:rPr lang="en-US" altLang="ja-JP" dirty="0"/>
              <a:t>		for( x = 0; x &lt; X; x++){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//(1/)----&lt; </a:t>
            </a:r>
            <a:r>
              <a:rPr lang="ja-JP" altLang="en-US" dirty="0"/>
              <a:t>入力画像から画素値を読み込む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p[0] = 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x*3 ];     //B</a:t>
            </a:r>
            <a:r>
              <a:rPr lang="ja-JP" altLang="en-US" dirty="0"/>
              <a:t>（青色）</a:t>
            </a:r>
          </a:p>
          <a:p>
            <a:pPr marL="0" indent="0">
              <a:buNone/>
            </a:pPr>
            <a:r>
              <a:rPr lang="ja-JP" altLang="en-US" dirty="0"/>
              <a:t>											</a:t>
            </a:r>
          </a:p>
          <a:p>
            <a:pPr marL="0" indent="0">
              <a:buNone/>
            </a:pPr>
            <a:r>
              <a:rPr lang="en-US" altLang="ja-JP" dirty="0"/>
              <a:t>//(/1)---------------------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6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33475"/>
            <a:ext cx="7886700" cy="47529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ja-JP" dirty="0"/>
              <a:t> p[3] = 255.0*pow((double(p[0])/255.0),1.0/g);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//(3/)/----------&lt; </a:t>
            </a:r>
            <a:r>
              <a:rPr lang="ja-JP" altLang="en-US" dirty="0"/>
              <a:t>出力画像を入れ込む </a:t>
            </a:r>
            <a:r>
              <a:rPr lang="en-US" altLang="ja-JP" dirty="0"/>
              <a:t>&gt;---------------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x*3 ]     = p[3];  //B</a:t>
            </a:r>
            <a:r>
              <a:rPr lang="ja-JP" altLang="en-US" dirty="0"/>
              <a:t>へ代入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+ 1 ] = p[3];  //G</a:t>
            </a:r>
            <a:r>
              <a:rPr lang="ja-JP" altLang="en-US" dirty="0"/>
              <a:t>へ代入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+ 2 ] = p[3];  //R</a:t>
            </a:r>
            <a:r>
              <a:rPr lang="ja-JP" altLang="en-US" dirty="0"/>
              <a:t>へ代入 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</a:p>
          <a:p>
            <a:pPr marL="0" indent="0">
              <a:buNone/>
            </a:pPr>
            <a:r>
              <a:rPr lang="en-US" altLang="ja-JP" dirty="0"/>
              <a:t>//(3/)--------------------------------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}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8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432183" y="101873"/>
            <a:ext cx="3868340" cy="617934"/>
          </a:xfrm>
        </p:spPr>
        <p:txBody>
          <a:bodyPr>
            <a:normAutofit/>
          </a:bodyPr>
          <a:lstStyle/>
          <a:p>
            <a:pPr algn="ctr"/>
            <a:r>
              <a:rPr lang="ja-JP" altLang="en-US" sz="1500" dirty="0"/>
              <a:t>入力画像</a:t>
            </a:r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56" y="817810"/>
            <a:ext cx="3301355" cy="2539008"/>
          </a:xfrm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892438" y="101873"/>
            <a:ext cx="3887391" cy="617934"/>
          </a:xfrm>
        </p:spPr>
        <p:txBody>
          <a:bodyPr>
            <a:normAutofit/>
          </a:bodyPr>
          <a:lstStyle/>
          <a:p>
            <a:pPr algn="ctr"/>
            <a:r>
              <a:rPr lang="ja-JP" altLang="en-US" sz="1500" dirty="0"/>
              <a:t>出力画像</a:t>
            </a:r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31" y="884485"/>
            <a:ext cx="3408403" cy="2472333"/>
          </a:xfr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611" y="3454821"/>
            <a:ext cx="4183483" cy="3053283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4394" y="3454821"/>
            <a:ext cx="4183483" cy="305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120</Words>
  <Application>Microsoft Office PowerPoint</Application>
  <PresentationFormat>画面に合わせる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Cambria Math</vt:lpstr>
      <vt:lpstr>Office テーマ</vt:lpstr>
      <vt:lpstr>ゼミ発表会  張研究室　　赤瀬 拓</vt:lpstr>
      <vt:lpstr>γ変換</vt:lpstr>
      <vt:lpstr>γ変換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ゼミ発表会  張研究室　　赤瀬 拓</dc:title>
  <dc:creator>Taku Akase</dc:creator>
  <cp:lastModifiedBy>Taku Akase</cp:lastModifiedBy>
  <cp:revision>10</cp:revision>
  <dcterms:created xsi:type="dcterms:W3CDTF">2017-06-09T01:47:43Z</dcterms:created>
  <dcterms:modified xsi:type="dcterms:W3CDTF">2017-06-09T04:23:16Z</dcterms:modified>
</cp:coreProperties>
</file>