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85608-8CA6-4CA4-BF4D-70BE7BB4573B}" type="datetimeFigureOut">
              <a:rPr kumimoji="1" lang="ja-JP" altLang="en-US" smtClean="0"/>
              <a:t>2017/6/9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780B-0E81-43E7-B8FC-980357B6B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120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85608-8CA6-4CA4-BF4D-70BE7BB4573B}" type="datetimeFigureOut">
              <a:rPr kumimoji="1" lang="ja-JP" altLang="en-US" smtClean="0"/>
              <a:t>2017/6/9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780B-0E81-43E7-B8FC-980357B6B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794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85608-8CA6-4CA4-BF4D-70BE7BB4573B}" type="datetimeFigureOut">
              <a:rPr kumimoji="1" lang="ja-JP" altLang="en-US" smtClean="0"/>
              <a:t>2017/6/9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780B-0E81-43E7-B8FC-980357B6B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6052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85608-8CA6-4CA4-BF4D-70BE7BB4573B}" type="datetimeFigureOut">
              <a:rPr kumimoji="1" lang="ja-JP" altLang="en-US" smtClean="0"/>
              <a:t>2017/6/9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780B-0E81-43E7-B8FC-980357B6B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140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85608-8CA6-4CA4-BF4D-70BE7BB4573B}" type="datetimeFigureOut">
              <a:rPr kumimoji="1" lang="ja-JP" altLang="en-US" smtClean="0"/>
              <a:t>2017/6/9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780B-0E81-43E7-B8FC-980357B6B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732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85608-8CA6-4CA4-BF4D-70BE7BB4573B}" type="datetimeFigureOut">
              <a:rPr kumimoji="1" lang="ja-JP" altLang="en-US" smtClean="0"/>
              <a:t>2017/6/9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780B-0E81-43E7-B8FC-980357B6B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295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85608-8CA6-4CA4-BF4D-70BE7BB4573B}" type="datetimeFigureOut">
              <a:rPr kumimoji="1" lang="ja-JP" altLang="en-US" smtClean="0"/>
              <a:t>2017/6/9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780B-0E81-43E7-B8FC-980357B6B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480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85608-8CA6-4CA4-BF4D-70BE7BB4573B}" type="datetimeFigureOut">
              <a:rPr kumimoji="1" lang="ja-JP" altLang="en-US" smtClean="0"/>
              <a:t>2017/6/9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780B-0E81-43E7-B8FC-980357B6B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44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85608-8CA6-4CA4-BF4D-70BE7BB4573B}" type="datetimeFigureOut">
              <a:rPr kumimoji="1" lang="ja-JP" altLang="en-US" smtClean="0"/>
              <a:t>2017/6/9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780B-0E81-43E7-B8FC-980357B6B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476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85608-8CA6-4CA4-BF4D-70BE7BB4573B}" type="datetimeFigureOut">
              <a:rPr kumimoji="1" lang="ja-JP" altLang="en-US" smtClean="0"/>
              <a:t>2017/6/9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780B-0E81-43E7-B8FC-980357B6B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236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85608-8CA6-4CA4-BF4D-70BE7BB4573B}" type="datetimeFigureOut">
              <a:rPr kumimoji="1" lang="ja-JP" altLang="en-US" smtClean="0"/>
              <a:t>2017/6/9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780B-0E81-43E7-B8FC-980357B6B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06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85608-8CA6-4CA4-BF4D-70BE7BB4573B}" type="datetimeFigureOut">
              <a:rPr kumimoji="1" lang="ja-JP" altLang="en-US" smtClean="0"/>
              <a:t>2017/6/9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9780B-0E81-43E7-B8FC-980357B6B3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707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000250" y="2117230"/>
            <a:ext cx="5143500" cy="1990427"/>
          </a:xfrm>
        </p:spPr>
        <p:txBody>
          <a:bodyPr>
            <a:normAutofit/>
          </a:bodyPr>
          <a:lstStyle/>
          <a:p>
            <a:r>
              <a:rPr lang="ja-JP" altLang="en-US" sz="4050" dirty="0"/>
              <a:t>ゼミ発表会</a:t>
            </a:r>
            <a:r>
              <a:rPr lang="en-US" altLang="ja-JP" sz="4050" dirty="0"/>
              <a:t/>
            </a:r>
            <a:br>
              <a:rPr lang="en-US" altLang="ja-JP" sz="4050" dirty="0"/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sz="2025" dirty="0"/>
              <a:t>張研究室　　赤瀬 拓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86300" y="4719340"/>
            <a:ext cx="2457450" cy="216992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ja-JP" altLang="en-US" dirty="0" smtClean="0"/>
              <a:t>２</a:t>
            </a:r>
            <a:r>
              <a:rPr kumimoji="1" lang="ja-JP" altLang="en-US" dirty="0" smtClean="0"/>
              <a:t>０１</a:t>
            </a:r>
            <a:r>
              <a:rPr lang="ja-JP" altLang="en-US" dirty="0"/>
              <a:t>７</a:t>
            </a:r>
            <a:r>
              <a:rPr kumimoji="1" lang="ja-JP" altLang="en-US" dirty="0" smtClean="0"/>
              <a:t>年</a:t>
            </a:r>
            <a:r>
              <a:rPr lang="ja-JP" altLang="en-US" dirty="0" smtClean="0"/>
              <a:t>６</a:t>
            </a:r>
            <a:r>
              <a:rPr kumimoji="1" lang="ja-JP" altLang="en-US" dirty="0" smtClean="0"/>
              <a:t>月９日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22543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ja-JP" dirty="0"/>
              <a:t>γ</a:t>
            </a:r>
            <a:r>
              <a:rPr kumimoji="1" lang="ja-JP" altLang="en-US" dirty="0" smtClean="0"/>
              <a:t>変換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kumimoji="1" lang="ja-JP" altLang="en-US" dirty="0" smtClean="0"/>
                  <a:t>明るさの調整は、各画素ごとの輝度値を指数関数で変換する</a:t>
                </a:r>
                <a:endParaRPr kumimoji="1" lang="en-US" altLang="ja-JP" dirty="0" smtClean="0"/>
              </a:p>
              <a:p>
                <a:pPr marL="0" indent="0">
                  <a:buNone/>
                </a:pPr>
                <a:endParaRPr lang="en-US" altLang="ja-JP" dirty="0"/>
              </a:p>
              <a:p>
                <a:pPr marL="0" indent="0">
                  <a:buNone/>
                </a:pPr>
                <a:r>
                  <a:rPr lang="en-US" altLang="ja-JP" dirty="0"/>
                  <a:t>γ</a:t>
                </a:r>
                <a:r>
                  <a:rPr kumimoji="1" lang="ja-JP" altLang="en-US" dirty="0" smtClean="0"/>
                  <a:t>特性と呼ばれる指数関数の関係</a:t>
                </a:r>
                <a:endParaRPr kumimoji="1" lang="en-US" altLang="ja-JP" dirty="0" smtClean="0"/>
              </a:p>
              <a:p>
                <a:pPr marL="0" indent="0" algn="ctr">
                  <a:buNone/>
                </a:pPr>
                <a:r>
                  <a:rPr lang="en-US" altLang="ja-JP" sz="3000" i="1" dirty="0"/>
                  <a:t>D</a:t>
                </a:r>
                <a14:m>
                  <m:oMath xmlns:m="http://schemas.openxmlformats.org/officeDocument/2006/math">
                    <m:r>
                      <a:rPr lang="en-US" altLang="ja-JP" sz="3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3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e>
                      <m:sup>
                        <m:r>
                          <a:rPr lang="en-US" altLang="ja-JP" sz="3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sup>
                    </m:sSup>
                  </m:oMath>
                </a14:m>
                <a:endParaRPr lang="en-US" altLang="ja-JP" sz="3000" i="1" dirty="0"/>
              </a:p>
              <a:p>
                <a:pPr marL="0" indent="0" algn="ctr">
                  <a:buNone/>
                </a:pPr>
                <a:r>
                  <a:rPr lang="ja-JP" altLang="en-US" sz="1500" i="1" dirty="0"/>
                  <a:t>　　　　　　　　　　　　　　　　　　</a:t>
                </a:r>
                <a:r>
                  <a:rPr lang="ja-JP" altLang="en-US" sz="1500" dirty="0"/>
                  <a:t>　　　（</a:t>
                </a:r>
                <a:r>
                  <a:rPr lang="en-US" altLang="ja-JP" sz="1500" dirty="0"/>
                  <a:t>E</a:t>
                </a:r>
                <a:r>
                  <a:rPr lang="ja-JP" altLang="en-US" sz="1500" dirty="0"/>
                  <a:t>：入力光量，　</a:t>
                </a:r>
                <a:r>
                  <a:rPr lang="en-US" altLang="ja-JP" sz="1500" dirty="0"/>
                  <a:t>D</a:t>
                </a:r>
                <a:r>
                  <a:rPr lang="ja-JP" altLang="en-US" sz="1500" dirty="0"/>
                  <a:t>：出力値）</a:t>
                </a:r>
                <a:endParaRPr lang="en-US" altLang="ja-JP" sz="1500" dirty="0"/>
              </a:p>
              <a:p>
                <a:pPr marL="0" indent="0" algn="ctr">
                  <a:buNone/>
                </a:pPr>
                <a:endParaRPr lang="en-US" altLang="ja-JP" sz="1500" dirty="0"/>
              </a:p>
              <a:p>
                <a:pPr marL="0" indent="0" algn="ctr">
                  <a:buNone/>
                </a:pPr>
                <a:r>
                  <a:rPr lang="en-US" altLang="ja-JP" sz="2400" dirty="0"/>
                  <a:t>γ</a:t>
                </a:r>
                <a:r>
                  <a:rPr lang="ja-JP" altLang="en-US" sz="2400" dirty="0"/>
                  <a:t>特性を補正すること（</a:t>
                </a:r>
                <a:r>
                  <a:rPr lang="en-US" altLang="ja-JP" sz="2400" dirty="0"/>
                  <a:t>γ</a:t>
                </a:r>
                <a:r>
                  <a:rPr lang="ja-JP" altLang="en-US" sz="2400" dirty="0"/>
                  <a:t>補正）が</a:t>
                </a:r>
                <a:r>
                  <a:rPr lang="en-US" altLang="ja-JP" sz="2400" dirty="0"/>
                  <a:t>γ</a:t>
                </a:r>
                <a:r>
                  <a:rPr lang="ja-JP" altLang="en-US" sz="2400" dirty="0"/>
                  <a:t>変換の意味</a:t>
                </a:r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546" t="-238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757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ja-JP" dirty="0"/>
              <a:t>γ</a:t>
            </a:r>
            <a:r>
              <a:rPr kumimoji="1" lang="ja-JP" altLang="en-US" dirty="0" smtClean="0"/>
              <a:t>変換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altLang="ja-JP" sz="3000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ja-JP" sz="3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ja-JP" sz="3000" dirty="0"/>
                  <a:t> 255 </a:t>
                </a:r>
                <a14:m>
                  <m:oMath xmlns:m="http://schemas.openxmlformats.org/officeDocument/2006/math">
                    <m:r>
                      <a:rPr lang="en-US" altLang="ja-JP" sz="3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</m:t>
                    </m:r>
                    <m:sSup>
                      <m:sSupPr>
                        <m:ctrlPr>
                          <a:rPr lang="en-US" altLang="ja-JP" sz="3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 </m:t>
                        </m:r>
                        <m:r>
                          <a:rPr lang="en-US" altLang="ja-JP" sz="3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  <m:r>
                          <a:rPr lang="en-US" altLang="ja-JP" sz="3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÷255 )</m:t>
                        </m:r>
                      </m:e>
                      <m:sup>
                        <m:r>
                          <a:rPr lang="en-US" altLang="ja-JP" sz="3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(</m:t>
                        </m:r>
                        <m:f>
                          <m:fPr>
                            <m:type m:val="lin"/>
                            <m:ctrlPr>
                              <a:rPr lang="en-US" altLang="ja-JP" sz="3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sz="3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1 </m:t>
                            </m:r>
                          </m:num>
                          <m:den>
                            <m:r>
                              <a:rPr lang="en-US" altLang="ja-JP" sz="3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altLang="ja-JP" sz="3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ja-JP" sz="3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)</m:t>
                            </m:r>
                          </m:den>
                        </m:f>
                      </m:sup>
                    </m:sSup>
                  </m:oMath>
                </a14:m>
                <a:endParaRPr lang="en-US" altLang="ja-JP" sz="3000" dirty="0"/>
              </a:p>
              <a:p>
                <a:pPr marL="0" indent="0" algn="ctr">
                  <a:buNone/>
                </a:pPr>
                <a:r>
                  <a:rPr lang="ja-JP" altLang="en-US" sz="1500" dirty="0"/>
                  <a:t>　　　　　　　　　　　　　　　　　　　　　　　　　　　　　　　　　　　　　　　　（ </a:t>
                </a:r>
                <a:r>
                  <a:rPr lang="en-US" altLang="ja-JP" sz="1500" dirty="0"/>
                  <a:t>Y </a:t>
                </a:r>
                <a:r>
                  <a:rPr lang="ja-JP" altLang="en-US" sz="1500" dirty="0"/>
                  <a:t>： 画素値， </a:t>
                </a:r>
                <a:r>
                  <a:rPr lang="en-US" altLang="ja-JP" sz="1500" dirty="0"/>
                  <a:t>0</a:t>
                </a:r>
                <a14:m>
                  <m:oMath xmlns:m="http://schemas.openxmlformats.org/officeDocument/2006/math">
                    <m:r>
                      <a:rPr lang="en-US" altLang="ja-JP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m:rPr>
                        <m:sty m:val="p"/>
                      </m:rPr>
                      <a:rPr lang="en-US" altLang="ja-JP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Y</m:t>
                    </m:r>
                    <m:r>
                      <a:rPr lang="en-US" altLang="ja-JP" sz="1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≤255</m:t>
                    </m:r>
                  </m:oMath>
                </a14:m>
                <a:r>
                  <a:rPr lang="ja-JP" altLang="en-US" sz="1500" dirty="0"/>
                  <a:t> ）</a:t>
                </a:r>
                <a:endParaRPr lang="en-US" altLang="ja-JP" sz="1500" dirty="0"/>
              </a:p>
              <a:p>
                <a:pPr marL="0" indent="0">
                  <a:buNone/>
                </a:pPr>
                <a:endParaRPr lang="en-US" altLang="ja-JP" sz="2700" dirty="0"/>
              </a:p>
              <a:p>
                <a:pPr marL="0" indent="0">
                  <a:buNone/>
                </a:pPr>
                <a:r>
                  <a:rPr lang="en-US" altLang="ja-JP" dirty="0" smtClean="0"/>
                  <a:t>γ</a:t>
                </a:r>
                <a:r>
                  <a:rPr lang="ja-JP" altLang="en-US" dirty="0"/>
                  <a:t>＞</a:t>
                </a:r>
                <a:r>
                  <a:rPr lang="ja-JP" altLang="en-US" dirty="0" smtClean="0"/>
                  <a:t>１のとき➡明るくなる</a:t>
                </a:r>
                <a:endParaRPr lang="en-US" altLang="ja-JP" dirty="0" smtClean="0"/>
              </a:p>
              <a:p>
                <a:pPr marL="0" indent="0">
                  <a:buNone/>
                </a:pPr>
                <a:endParaRPr lang="en-US" altLang="ja-JP" sz="1500" dirty="0"/>
              </a:p>
              <a:p>
                <a:pPr marL="0" indent="0">
                  <a:buNone/>
                </a:pPr>
                <a:r>
                  <a:rPr lang="en-US" altLang="ja-JP" dirty="0"/>
                  <a:t>γ</a:t>
                </a:r>
                <a:r>
                  <a:rPr kumimoji="1" lang="ja-JP" altLang="en-US" dirty="0" smtClean="0"/>
                  <a:t>＜１のとき➡暗くなる</a:t>
                </a:r>
                <a:endParaRPr kumimoji="1" lang="ja-JP" altLang="en-US" dirty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546" t="-210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95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4350" y="876300"/>
            <a:ext cx="8515350" cy="51435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altLang="ja-JP" dirty="0"/>
              <a:t>#include "</a:t>
            </a:r>
            <a:r>
              <a:rPr lang="en-US" altLang="ja-JP" dirty="0" err="1"/>
              <a:t>stdafx.h</a:t>
            </a:r>
            <a:r>
              <a:rPr lang="en-US" altLang="ja-JP" dirty="0"/>
              <a:t>"</a:t>
            </a:r>
          </a:p>
          <a:p>
            <a:pPr marL="0" indent="0">
              <a:buNone/>
            </a:pPr>
            <a:r>
              <a:rPr lang="en-US" altLang="ja-JP" dirty="0"/>
              <a:t>#include "opencv2\\opencv.hpp"</a:t>
            </a:r>
          </a:p>
          <a:p>
            <a:pPr marL="0" indent="0">
              <a:buNone/>
            </a:pPr>
            <a:r>
              <a:rPr lang="en-US" altLang="ja-JP" dirty="0"/>
              <a:t>#include&lt;</a:t>
            </a:r>
            <a:r>
              <a:rPr lang="en-US" altLang="ja-JP" dirty="0" err="1"/>
              <a:t>math.h</a:t>
            </a:r>
            <a:r>
              <a:rPr lang="en-US" altLang="ja-JP" dirty="0"/>
              <a:t>&gt;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void CH( </a:t>
            </a:r>
            <a:r>
              <a:rPr lang="en-US" altLang="ja-JP" dirty="0" err="1"/>
              <a:t>IplImage</a:t>
            </a:r>
            <a:r>
              <a:rPr lang="en-US" altLang="ja-JP" dirty="0"/>
              <a:t> *</a:t>
            </a:r>
            <a:r>
              <a:rPr lang="en-US" altLang="ja-JP" dirty="0" err="1"/>
              <a:t>img</a:t>
            </a:r>
            <a:r>
              <a:rPr lang="en-US" altLang="ja-JP" dirty="0"/>
              <a:t> );//****&lt; </a:t>
            </a:r>
            <a:r>
              <a:rPr lang="ja-JP" altLang="en-US" dirty="0"/>
              <a:t>グレー化処理 </a:t>
            </a:r>
            <a:r>
              <a:rPr lang="en-US" altLang="ja-JP" dirty="0"/>
              <a:t>&gt;**** </a:t>
            </a:r>
          </a:p>
          <a:p>
            <a:pPr marL="0" indent="0">
              <a:buNone/>
            </a:pPr>
            <a:r>
              <a:rPr lang="en-US" altLang="ja-JP" dirty="0"/>
              <a:t>void GC(</a:t>
            </a:r>
            <a:r>
              <a:rPr lang="en-US" altLang="ja-JP" dirty="0" err="1"/>
              <a:t>IplImage</a:t>
            </a:r>
            <a:r>
              <a:rPr lang="en-US" altLang="ja-JP" dirty="0"/>
              <a:t> *</a:t>
            </a:r>
            <a:r>
              <a:rPr lang="en-US" altLang="ja-JP" dirty="0" err="1"/>
              <a:t>img</a:t>
            </a:r>
            <a:r>
              <a:rPr lang="en-US" altLang="ja-JP" dirty="0"/>
              <a:t>, double g);//***&lt;</a:t>
            </a:r>
            <a:r>
              <a:rPr lang="el-GR" altLang="ja-JP" dirty="0"/>
              <a:t>γ</a:t>
            </a:r>
            <a:r>
              <a:rPr lang="ja-JP" altLang="en-US" dirty="0"/>
              <a:t>補正</a:t>
            </a:r>
            <a:r>
              <a:rPr lang="en-US" altLang="ja-JP" dirty="0"/>
              <a:t>&gt;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int</a:t>
            </a:r>
            <a:r>
              <a:rPr lang="en-US" altLang="ja-JP" dirty="0"/>
              <a:t> _</a:t>
            </a:r>
            <a:r>
              <a:rPr lang="en-US" altLang="ja-JP" dirty="0" err="1"/>
              <a:t>tmain</a:t>
            </a:r>
            <a:r>
              <a:rPr lang="en-US" altLang="ja-JP" dirty="0"/>
              <a:t>(</a:t>
            </a:r>
            <a:r>
              <a:rPr lang="en-US" altLang="ja-JP" dirty="0" err="1"/>
              <a:t>int</a:t>
            </a:r>
            <a:r>
              <a:rPr lang="en-US" altLang="ja-JP" dirty="0"/>
              <a:t> </a:t>
            </a:r>
            <a:r>
              <a:rPr lang="en-US" altLang="ja-JP" dirty="0" err="1"/>
              <a:t>argc</a:t>
            </a:r>
            <a:r>
              <a:rPr lang="en-US" altLang="ja-JP" dirty="0"/>
              <a:t>, _TCHAR* </a:t>
            </a:r>
            <a:r>
              <a:rPr lang="en-US" altLang="ja-JP" dirty="0" err="1"/>
              <a:t>argv</a:t>
            </a:r>
            <a:r>
              <a:rPr lang="en-US" altLang="ja-JP" dirty="0"/>
              <a:t>[])</a:t>
            </a:r>
          </a:p>
          <a:p>
            <a:pPr marL="0" indent="0">
              <a:buNone/>
            </a:pPr>
            <a:r>
              <a:rPr lang="en-US" altLang="ja-JP" dirty="0"/>
              <a:t>{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err="1"/>
              <a:t>IplImage</a:t>
            </a:r>
            <a:r>
              <a:rPr lang="en-US" altLang="ja-JP" dirty="0"/>
              <a:t> *Image = </a:t>
            </a:r>
            <a:r>
              <a:rPr lang="en-US" altLang="ja-JP" dirty="0" err="1"/>
              <a:t>cvLoadImage</a:t>
            </a:r>
            <a:r>
              <a:rPr lang="en-US" altLang="ja-JP" dirty="0"/>
              <a:t>( "</a:t>
            </a:r>
            <a:r>
              <a:rPr lang="ja-JP" altLang="en-US" dirty="0"/>
              <a:t>画像</a:t>
            </a:r>
            <a:r>
              <a:rPr lang="en-US" altLang="ja-JP" dirty="0"/>
              <a:t>/</a:t>
            </a:r>
            <a:r>
              <a:rPr lang="ja-JP" altLang="en-US" dirty="0"/>
              <a:t>入力画像</a:t>
            </a:r>
            <a:r>
              <a:rPr lang="en-US" altLang="ja-JP" dirty="0"/>
              <a:t>.</a:t>
            </a:r>
            <a:r>
              <a:rPr lang="en-US" altLang="ja-JP" dirty="0" err="1"/>
              <a:t>bmp",CV_LOAD_IMAGE_ANYDEPTH</a:t>
            </a:r>
            <a:r>
              <a:rPr lang="en-US" altLang="ja-JP" dirty="0"/>
              <a:t> </a:t>
            </a:r>
            <a:r>
              <a:rPr lang="en-US" altLang="ja-JP" dirty="0" smtClean="0"/>
              <a:t>|</a:t>
            </a:r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                                                                         CV_LOAD_IMAGE_ANYCOLOR </a:t>
            </a:r>
            <a:r>
              <a:rPr lang="en-US" altLang="ja-JP" dirty="0"/>
              <a:t>);</a:t>
            </a:r>
          </a:p>
          <a:p>
            <a:pPr marL="0" indent="0">
              <a:buNone/>
            </a:pPr>
            <a:r>
              <a:rPr lang="ja-JP" altLang="en-US" dirty="0"/>
              <a:t>　　　</a:t>
            </a:r>
          </a:p>
          <a:p>
            <a:pPr marL="0" indent="0">
              <a:buNone/>
            </a:pPr>
            <a:r>
              <a:rPr lang="ja-JP" altLang="en-US" dirty="0"/>
              <a:t>	</a:t>
            </a:r>
            <a:r>
              <a:rPr lang="en-US" altLang="ja-JP" dirty="0"/>
              <a:t>CH(Image);//</a:t>
            </a:r>
            <a:r>
              <a:rPr lang="ja-JP" altLang="en-US" dirty="0"/>
              <a:t>グレー化</a:t>
            </a:r>
          </a:p>
          <a:p>
            <a:pPr marL="0" indent="0">
              <a:buNone/>
            </a:pPr>
            <a:r>
              <a:rPr lang="ja-JP" altLang="en-US" dirty="0"/>
              <a:t>　　　　</a:t>
            </a:r>
            <a:r>
              <a:rPr lang="ja-JP" altLang="en-US" dirty="0" smtClean="0"/>
              <a:t>   </a:t>
            </a:r>
            <a:r>
              <a:rPr lang="en-US" altLang="ja-JP" dirty="0" smtClean="0"/>
              <a:t>GC(Image,0.3</a:t>
            </a:r>
            <a:r>
              <a:rPr lang="en-US" altLang="ja-JP" dirty="0"/>
              <a:t>);</a:t>
            </a:r>
          </a:p>
          <a:p>
            <a:pPr marL="0" indent="0">
              <a:buNone/>
            </a:pPr>
            <a:r>
              <a:rPr lang="en-US" altLang="ja-JP" dirty="0" smtClean="0"/>
              <a:t> </a:t>
            </a:r>
            <a:r>
              <a:rPr lang="en-US" altLang="ja-JP" dirty="0"/>
              <a:t> </a:t>
            </a:r>
            <a:r>
              <a:rPr lang="en-US" altLang="ja-JP" dirty="0" smtClean="0"/>
              <a:t>             </a:t>
            </a:r>
            <a:r>
              <a:rPr lang="en-US" altLang="ja-JP" dirty="0" err="1" smtClean="0"/>
              <a:t>cvSaveImage</a:t>
            </a:r>
            <a:r>
              <a:rPr lang="en-US" altLang="ja-JP" dirty="0"/>
              <a:t>("</a:t>
            </a:r>
            <a:r>
              <a:rPr lang="ja-JP" altLang="en-US" dirty="0"/>
              <a:t>画像</a:t>
            </a:r>
            <a:r>
              <a:rPr lang="en-US" altLang="ja-JP" dirty="0"/>
              <a:t>/</a:t>
            </a:r>
            <a:r>
              <a:rPr lang="ja-JP" altLang="en-US" dirty="0"/>
              <a:t>出力画像</a:t>
            </a:r>
            <a:r>
              <a:rPr lang="en-US" altLang="ja-JP" dirty="0"/>
              <a:t>.</a:t>
            </a:r>
            <a:r>
              <a:rPr lang="en-US" altLang="ja-JP" dirty="0" err="1"/>
              <a:t>bmp",Image</a:t>
            </a:r>
            <a:r>
              <a:rPr lang="en-US" altLang="ja-JP" dirty="0"/>
              <a:t>);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smtClean="0"/>
              <a:t> return </a:t>
            </a:r>
            <a:r>
              <a:rPr lang="en-US" altLang="ja-JP" dirty="0"/>
              <a:t>0;</a:t>
            </a:r>
          </a:p>
          <a:p>
            <a:pPr marL="0" indent="0">
              <a:buNone/>
            </a:pPr>
            <a:r>
              <a:rPr lang="en-US" altLang="ja-JP" dirty="0"/>
              <a:t>}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866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/>
          <p:cNvSpPr>
            <a:spLocks noGrp="1"/>
          </p:cNvSpPr>
          <p:nvPr>
            <p:ph idx="1"/>
          </p:nvPr>
        </p:nvSpPr>
        <p:spPr>
          <a:xfrm>
            <a:off x="704850" y="962025"/>
            <a:ext cx="7886700" cy="523875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altLang="ja-JP" dirty="0"/>
              <a:t>void GC(</a:t>
            </a:r>
            <a:r>
              <a:rPr lang="en-US" altLang="ja-JP" dirty="0" err="1"/>
              <a:t>IplImage</a:t>
            </a:r>
            <a:r>
              <a:rPr lang="en-US" altLang="ja-JP" dirty="0"/>
              <a:t> *</a:t>
            </a:r>
            <a:r>
              <a:rPr lang="en-US" altLang="ja-JP" dirty="0" err="1"/>
              <a:t>img</a:t>
            </a:r>
            <a:r>
              <a:rPr lang="en-US" altLang="ja-JP" dirty="0"/>
              <a:t>, double g)</a:t>
            </a:r>
          </a:p>
          <a:p>
            <a:pPr marL="0" indent="0">
              <a:buNone/>
            </a:pPr>
            <a:r>
              <a:rPr lang="en-US" altLang="ja-JP" dirty="0"/>
              <a:t>{</a:t>
            </a:r>
          </a:p>
          <a:p>
            <a:pPr marL="0" indent="0">
              <a:buNone/>
            </a:pPr>
            <a:r>
              <a:rPr lang="en-US" altLang="ja-JP" dirty="0"/>
              <a:t>		</a:t>
            </a:r>
            <a:r>
              <a:rPr lang="en-US" altLang="ja-JP" dirty="0" err="1"/>
              <a:t>int</a:t>
            </a:r>
            <a:r>
              <a:rPr lang="en-US" altLang="ja-JP" dirty="0"/>
              <a:t> x, y, P;</a:t>
            </a:r>
          </a:p>
          <a:p>
            <a:pPr marL="0" indent="0">
              <a:buNone/>
            </a:pPr>
            <a:r>
              <a:rPr lang="en-US" altLang="ja-JP" dirty="0"/>
              <a:t>		//</a:t>
            </a:r>
            <a:r>
              <a:rPr lang="ja-JP" altLang="en-US" dirty="0"/>
              <a:t>画素値の</a:t>
            </a:r>
            <a:r>
              <a:rPr lang="en-US" altLang="ja-JP" dirty="0"/>
              <a:t>x</a:t>
            </a:r>
            <a:r>
              <a:rPr lang="ja-JP" altLang="en-US" dirty="0"/>
              <a:t>座標　画素値の</a:t>
            </a:r>
            <a:r>
              <a:rPr lang="en-US" altLang="ja-JP" dirty="0"/>
              <a:t>y</a:t>
            </a:r>
            <a:r>
              <a:rPr lang="ja-JP" altLang="en-US" dirty="0"/>
              <a:t>座標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		</a:t>
            </a:r>
            <a:r>
              <a:rPr lang="en-US" altLang="ja-JP" dirty="0" err="1"/>
              <a:t>int</a:t>
            </a:r>
            <a:r>
              <a:rPr lang="en-US" altLang="ja-JP" dirty="0"/>
              <a:t> X = </a:t>
            </a:r>
            <a:r>
              <a:rPr lang="en-US" altLang="ja-JP" dirty="0" err="1"/>
              <a:t>img</a:t>
            </a:r>
            <a:r>
              <a:rPr lang="en-US" altLang="ja-JP" dirty="0"/>
              <a:t>-&gt;width, Y = </a:t>
            </a:r>
            <a:r>
              <a:rPr lang="en-US" altLang="ja-JP" dirty="0" err="1"/>
              <a:t>img</a:t>
            </a:r>
            <a:r>
              <a:rPr lang="en-US" altLang="ja-JP" dirty="0"/>
              <a:t>-&gt;height;</a:t>
            </a:r>
          </a:p>
          <a:p>
            <a:pPr marL="0" indent="0">
              <a:buNone/>
            </a:pPr>
            <a:r>
              <a:rPr lang="en-US" altLang="ja-JP" dirty="0"/>
              <a:t>		//</a:t>
            </a:r>
            <a:r>
              <a:rPr lang="ja-JP" altLang="en-US" dirty="0"/>
              <a:t>画像の横長</a:t>
            </a:r>
            <a:r>
              <a:rPr lang="en-US" altLang="ja-JP" dirty="0"/>
              <a:t>X</a:t>
            </a:r>
            <a:r>
              <a:rPr lang="ja-JP" altLang="en-US" dirty="0"/>
              <a:t>　画像の縦長</a:t>
            </a:r>
            <a:r>
              <a:rPr lang="en-US" altLang="ja-JP" dirty="0"/>
              <a:t>Y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	</a:t>
            </a:r>
            <a:r>
              <a:rPr lang="en-US" altLang="ja-JP" dirty="0" err="1"/>
              <a:t>uchar</a:t>
            </a:r>
            <a:r>
              <a:rPr lang="en-US" altLang="ja-JP" dirty="0"/>
              <a:t> p[4];</a:t>
            </a:r>
          </a:p>
          <a:p>
            <a:pPr marL="0" indent="0">
              <a:buNone/>
            </a:pPr>
            <a:r>
              <a:rPr lang="en-US" altLang="ja-JP" dirty="0"/>
              <a:t>		//</a:t>
            </a:r>
            <a:r>
              <a:rPr lang="ja-JP" altLang="en-US" dirty="0"/>
              <a:t>画素値を入れる配列</a:t>
            </a:r>
            <a:r>
              <a:rPr lang="en-US" altLang="ja-JP" dirty="0"/>
              <a:t>/</a:t>
            </a:r>
          </a:p>
          <a:p>
            <a:pPr marL="0" indent="0">
              <a:buNone/>
            </a:pPr>
            <a:r>
              <a:rPr lang="en-US" altLang="ja-JP" dirty="0"/>
              <a:t>	</a:t>
            </a:r>
          </a:p>
          <a:p>
            <a:pPr marL="0" indent="0">
              <a:buNone/>
            </a:pPr>
            <a:r>
              <a:rPr lang="en-US" altLang="ja-JP" dirty="0"/>
              <a:t>		//</a:t>
            </a:r>
            <a:r>
              <a:rPr lang="ja-JP" altLang="en-US" dirty="0"/>
              <a:t>次の</a:t>
            </a:r>
            <a:r>
              <a:rPr lang="en-US" altLang="ja-JP" dirty="0"/>
              <a:t>for</a:t>
            </a:r>
            <a:r>
              <a:rPr lang="ja-JP" altLang="en-US" dirty="0"/>
              <a:t>文は、九九表をイメージして下さい</a:t>
            </a:r>
            <a:r>
              <a:rPr lang="en-US" altLang="ja-JP" dirty="0"/>
              <a:t>// 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for( y =0; y &lt; Y; y++ ){</a:t>
            </a:r>
          </a:p>
          <a:p>
            <a:pPr marL="0" indent="0">
              <a:buNone/>
            </a:pPr>
            <a:r>
              <a:rPr lang="en-US" altLang="ja-JP" dirty="0"/>
              <a:t>		for( x = 0; x &lt; X; x++){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//(1/)----&lt; </a:t>
            </a:r>
            <a:r>
              <a:rPr lang="ja-JP" altLang="en-US" dirty="0"/>
              <a:t>入力画像から画素値を読み込む </a:t>
            </a:r>
            <a:r>
              <a:rPr lang="en-US" altLang="ja-JP" dirty="0"/>
              <a:t>&gt;----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		p[0] = </a:t>
            </a:r>
            <a:r>
              <a:rPr lang="en-US" altLang="ja-JP" dirty="0" err="1"/>
              <a:t>img</a:t>
            </a:r>
            <a:r>
              <a:rPr lang="en-US" altLang="ja-JP" dirty="0"/>
              <a:t> -&gt; </a:t>
            </a:r>
            <a:r>
              <a:rPr lang="en-US" altLang="ja-JP" dirty="0" err="1"/>
              <a:t>imageData</a:t>
            </a:r>
            <a:r>
              <a:rPr lang="en-US" altLang="ja-JP" dirty="0"/>
              <a:t>[</a:t>
            </a:r>
            <a:r>
              <a:rPr lang="en-US" altLang="ja-JP" dirty="0" err="1"/>
              <a:t>img</a:t>
            </a:r>
            <a:r>
              <a:rPr lang="en-US" altLang="ja-JP" dirty="0"/>
              <a:t>-&gt;</a:t>
            </a:r>
            <a:r>
              <a:rPr lang="en-US" altLang="ja-JP" dirty="0" err="1"/>
              <a:t>widthStep</a:t>
            </a:r>
            <a:r>
              <a:rPr lang="en-US" altLang="ja-JP" dirty="0"/>
              <a:t>* y + x*3 ];     //B</a:t>
            </a:r>
            <a:r>
              <a:rPr lang="ja-JP" altLang="en-US" dirty="0"/>
              <a:t>（青色）</a:t>
            </a:r>
          </a:p>
          <a:p>
            <a:pPr marL="0" indent="0">
              <a:buNone/>
            </a:pPr>
            <a:r>
              <a:rPr lang="ja-JP" altLang="en-US" dirty="0"/>
              <a:t>											</a:t>
            </a:r>
          </a:p>
          <a:p>
            <a:pPr marL="0" indent="0">
              <a:buNone/>
            </a:pPr>
            <a:r>
              <a:rPr lang="en-US" altLang="ja-JP" dirty="0"/>
              <a:t>//(/1)---------------------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362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133475"/>
            <a:ext cx="7886700" cy="475297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altLang="ja-JP" dirty="0"/>
              <a:t> p[3] = 255.0*pow((double(p[0])/255.0),1.0/g);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//(3/)/----------&lt; </a:t>
            </a:r>
            <a:r>
              <a:rPr lang="ja-JP" altLang="en-US" dirty="0"/>
              <a:t>出力画像を入れ込む </a:t>
            </a:r>
            <a:r>
              <a:rPr lang="en-US" altLang="ja-JP" dirty="0"/>
              <a:t>&gt;---------------</a:t>
            </a:r>
          </a:p>
          <a:p>
            <a:pPr marL="0" indent="0">
              <a:buNone/>
            </a:pPr>
            <a:r>
              <a:rPr lang="en-US" altLang="ja-JP" dirty="0"/>
              <a:t>			</a:t>
            </a:r>
          </a:p>
          <a:p>
            <a:pPr marL="0" indent="0">
              <a:buNone/>
            </a:pPr>
            <a:r>
              <a:rPr lang="en-US" altLang="ja-JP" dirty="0"/>
              <a:t>			</a:t>
            </a:r>
            <a:r>
              <a:rPr lang="en-US" altLang="ja-JP" dirty="0" err="1"/>
              <a:t>img</a:t>
            </a:r>
            <a:r>
              <a:rPr lang="en-US" altLang="ja-JP" dirty="0"/>
              <a:t> -&gt; </a:t>
            </a:r>
            <a:r>
              <a:rPr lang="en-US" altLang="ja-JP" dirty="0" err="1"/>
              <a:t>imageData</a:t>
            </a:r>
            <a:r>
              <a:rPr lang="en-US" altLang="ja-JP" dirty="0"/>
              <a:t>[</a:t>
            </a:r>
            <a:r>
              <a:rPr lang="en-US" altLang="ja-JP" dirty="0" err="1"/>
              <a:t>img</a:t>
            </a:r>
            <a:r>
              <a:rPr lang="en-US" altLang="ja-JP" dirty="0"/>
              <a:t>-&gt;</a:t>
            </a:r>
            <a:r>
              <a:rPr lang="en-US" altLang="ja-JP" dirty="0" err="1"/>
              <a:t>widthStep</a:t>
            </a:r>
            <a:r>
              <a:rPr lang="en-US" altLang="ja-JP" dirty="0"/>
              <a:t>* y + x*3 ]     = p[3];  //B</a:t>
            </a:r>
            <a:r>
              <a:rPr lang="ja-JP" altLang="en-US" dirty="0"/>
              <a:t>へ代入</a:t>
            </a:r>
          </a:p>
          <a:p>
            <a:pPr marL="0" indent="0">
              <a:buNone/>
            </a:pPr>
            <a:r>
              <a:rPr lang="ja-JP" altLang="en-US" dirty="0"/>
              <a:t>			</a:t>
            </a:r>
            <a:r>
              <a:rPr lang="en-US" altLang="ja-JP" dirty="0" err="1"/>
              <a:t>img</a:t>
            </a:r>
            <a:r>
              <a:rPr lang="en-US" altLang="ja-JP" dirty="0"/>
              <a:t> -&gt; </a:t>
            </a:r>
            <a:r>
              <a:rPr lang="en-US" altLang="ja-JP" dirty="0" err="1"/>
              <a:t>imageData</a:t>
            </a:r>
            <a:r>
              <a:rPr lang="en-US" altLang="ja-JP" dirty="0"/>
              <a:t>[</a:t>
            </a:r>
            <a:r>
              <a:rPr lang="en-US" altLang="ja-JP" dirty="0" err="1"/>
              <a:t>img</a:t>
            </a:r>
            <a:r>
              <a:rPr lang="en-US" altLang="ja-JP" dirty="0"/>
              <a:t>-&gt;</a:t>
            </a:r>
            <a:r>
              <a:rPr lang="en-US" altLang="ja-JP" dirty="0" err="1"/>
              <a:t>widthStep</a:t>
            </a:r>
            <a:r>
              <a:rPr lang="en-US" altLang="ja-JP" dirty="0"/>
              <a:t>* y + x*3 + 1 ] = p[3];  //G</a:t>
            </a:r>
            <a:r>
              <a:rPr lang="ja-JP" altLang="en-US" dirty="0"/>
              <a:t>へ代入</a:t>
            </a:r>
          </a:p>
          <a:p>
            <a:pPr marL="0" indent="0">
              <a:buNone/>
            </a:pPr>
            <a:r>
              <a:rPr lang="ja-JP" altLang="en-US" dirty="0"/>
              <a:t>			</a:t>
            </a:r>
            <a:r>
              <a:rPr lang="en-US" altLang="ja-JP" dirty="0" err="1"/>
              <a:t>img</a:t>
            </a:r>
            <a:r>
              <a:rPr lang="en-US" altLang="ja-JP" dirty="0"/>
              <a:t> -&gt; </a:t>
            </a:r>
            <a:r>
              <a:rPr lang="en-US" altLang="ja-JP" dirty="0" err="1"/>
              <a:t>imageData</a:t>
            </a:r>
            <a:r>
              <a:rPr lang="en-US" altLang="ja-JP" dirty="0"/>
              <a:t>[</a:t>
            </a:r>
            <a:r>
              <a:rPr lang="en-US" altLang="ja-JP" dirty="0" err="1"/>
              <a:t>img</a:t>
            </a:r>
            <a:r>
              <a:rPr lang="en-US" altLang="ja-JP" dirty="0"/>
              <a:t>-&gt;</a:t>
            </a:r>
            <a:r>
              <a:rPr lang="en-US" altLang="ja-JP" dirty="0" err="1"/>
              <a:t>widthStep</a:t>
            </a:r>
            <a:r>
              <a:rPr lang="en-US" altLang="ja-JP" dirty="0"/>
              <a:t>* y + x*3 + 2 ] = p[3];  //R</a:t>
            </a:r>
            <a:r>
              <a:rPr lang="ja-JP" altLang="en-US" dirty="0"/>
              <a:t>へ代入 </a:t>
            </a:r>
          </a:p>
          <a:p>
            <a:pPr marL="0" indent="0">
              <a:buNone/>
            </a:pPr>
            <a:r>
              <a:rPr lang="ja-JP" altLang="en-US" dirty="0"/>
              <a:t>			</a:t>
            </a:r>
          </a:p>
          <a:p>
            <a:pPr marL="0" indent="0">
              <a:buNone/>
            </a:pPr>
            <a:r>
              <a:rPr lang="en-US" altLang="ja-JP" dirty="0"/>
              <a:t>//(3/)--------------------------------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	}</a:t>
            </a:r>
          </a:p>
          <a:p>
            <a:pPr marL="0" indent="0">
              <a:buNone/>
            </a:pPr>
            <a:r>
              <a:rPr lang="en-US" altLang="ja-JP" dirty="0"/>
              <a:t>	}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}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386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>
          <a:xfrm>
            <a:off x="432183" y="101873"/>
            <a:ext cx="3868340" cy="617934"/>
          </a:xfrm>
        </p:spPr>
        <p:txBody>
          <a:bodyPr>
            <a:normAutofit/>
          </a:bodyPr>
          <a:lstStyle/>
          <a:p>
            <a:pPr algn="ctr"/>
            <a:r>
              <a:rPr lang="ja-JP" altLang="en-US" sz="1500" dirty="0"/>
              <a:t>入力画像</a:t>
            </a:r>
          </a:p>
        </p:txBody>
      </p:sp>
      <p:pic>
        <p:nvPicPr>
          <p:cNvPr id="9" name="コンテンツ プレースホルダー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756" y="817810"/>
            <a:ext cx="3301355" cy="2539008"/>
          </a:xfrm>
        </p:spPr>
      </p:pic>
      <p:sp>
        <p:nvSpPr>
          <p:cNvPr id="7" name="テキスト プレースホルダー 6"/>
          <p:cNvSpPr>
            <a:spLocks noGrp="1"/>
          </p:cNvSpPr>
          <p:nvPr>
            <p:ph type="body" sz="quarter" idx="3"/>
          </p:nvPr>
        </p:nvSpPr>
        <p:spPr>
          <a:xfrm>
            <a:off x="4892438" y="101873"/>
            <a:ext cx="3887391" cy="617934"/>
          </a:xfrm>
        </p:spPr>
        <p:txBody>
          <a:bodyPr>
            <a:normAutofit/>
          </a:bodyPr>
          <a:lstStyle/>
          <a:p>
            <a:pPr algn="ctr"/>
            <a:r>
              <a:rPr lang="ja-JP" altLang="en-US" sz="1500" dirty="0"/>
              <a:t>出力画像</a:t>
            </a:r>
          </a:p>
        </p:txBody>
      </p:sp>
      <p:pic>
        <p:nvPicPr>
          <p:cNvPr id="10" name="コンテンツ プレースホルダー 9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931" y="884485"/>
            <a:ext cx="3408403" cy="2472333"/>
          </a:xfr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611" y="3454821"/>
            <a:ext cx="4183483" cy="3053283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4394" y="3454821"/>
            <a:ext cx="4183483" cy="3053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65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</TotalTime>
  <Words>120</Words>
  <Application>Microsoft Office PowerPoint</Application>
  <PresentationFormat>画面に合わせる (4:3)</PresentationFormat>
  <Paragraphs>75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Cambria Math</vt:lpstr>
      <vt:lpstr>Office テーマ</vt:lpstr>
      <vt:lpstr>ゼミ発表会  張研究室　　赤瀬 拓</vt:lpstr>
      <vt:lpstr>γ変換</vt:lpstr>
      <vt:lpstr>γ変換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ゼミ発表会  張研究室　　赤瀬 拓</dc:title>
  <dc:creator>Taku Akase</dc:creator>
  <cp:lastModifiedBy>Taku Akase</cp:lastModifiedBy>
  <cp:revision>10</cp:revision>
  <dcterms:created xsi:type="dcterms:W3CDTF">2017-06-09T01:47:43Z</dcterms:created>
  <dcterms:modified xsi:type="dcterms:W3CDTF">2017-06-09T04:23:16Z</dcterms:modified>
</cp:coreProperties>
</file>