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366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C703F-4FFD-422A-87C9-B14ABC033A82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5F47C-5020-4F78-9529-B827AB783C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77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It can make the current stable, so that the LED will not particularly flash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F47C-5020-4F78-9529-B827AB783C2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21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正方形/長方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正方形/長方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正方形/長方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正方形/長方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角丸四角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角丸四角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90ED720-0104-4369-84BC-D37694168613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6" name="日付プレースホルダー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0ED720-0104-4369-84BC-D37694168613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8" name="フッター プレースホルダー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90ED720-0104-4369-84BC-D37694168613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正方形/長方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正方形/長方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角丸四角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角丸四角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正方形/長方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正方形/長方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正方形/長方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正方形/長方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正方形/長方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正方形/長方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1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LED lighting with </a:t>
            </a:r>
            <a:r>
              <a:rPr kumimoji="1" lang="en-US" altLang="ja-JP" dirty="0" err="1" smtClean="0"/>
              <a:t>PSoC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75656" y="4725144"/>
            <a:ext cx="6400800" cy="936104"/>
          </a:xfrm>
        </p:spPr>
        <p:txBody>
          <a:bodyPr/>
          <a:lstStyle/>
          <a:p>
            <a:pPr algn="r"/>
            <a:r>
              <a:rPr lang="zh-CN" altLang="en-US" b="1" dirty="0" smtClean="0"/>
              <a:t>張研</a:t>
            </a:r>
            <a:endParaRPr lang="en-US" altLang="zh-CN" b="1" dirty="0" smtClean="0"/>
          </a:p>
          <a:p>
            <a:pPr algn="r"/>
            <a:r>
              <a:rPr lang="zh-CN" altLang="en-US" b="1" dirty="0" smtClean="0"/>
              <a:t>趙</a:t>
            </a:r>
            <a:r>
              <a:rPr lang="zh-CN" altLang="en-US" b="1" dirty="0"/>
              <a:t>晶晶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49273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19335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/>
          <p:cNvPicPr/>
          <p:nvPr/>
        </p:nvPicPr>
        <p:blipFill rotWithShape="1">
          <a:blip r:embed="rId3"/>
          <a:srcRect l="-1" r="50060" b="66062"/>
          <a:stretch/>
        </p:blipFill>
        <p:spPr bwMode="auto">
          <a:xfrm>
            <a:off x="3611240" y="2924944"/>
            <a:ext cx="3625056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230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9" t="13178" r="26211" b="12371"/>
          <a:stretch/>
        </p:blipFill>
        <p:spPr bwMode="auto">
          <a:xfrm>
            <a:off x="827584" y="2636912"/>
            <a:ext cx="33528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73" y="2708920"/>
            <a:ext cx="3964494" cy="109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230425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0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1" t="13619" r="26542" b="16778"/>
          <a:stretch/>
        </p:blipFill>
        <p:spPr bwMode="auto">
          <a:xfrm>
            <a:off x="2483768" y="2564904"/>
            <a:ext cx="4112946" cy="332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1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CY8C29466</a:t>
            </a:r>
          </a:p>
          <a:p>
            <a:r>
              <a:rPr lang="en-US" altLang="ja-JP" dirty="0"/>
              <a:t>Circuit </a:t>
            </a:r>
            <a:r>
              <a:rPr lang="en-US" altLang="ja-JP" dirty="0" smtClean="0"/>
              <a:t>diagram</a:t>
            </a:r>
          </a:p>
          <a:p>
            <a:r>
              <a:rPr kumimoji="1" lang="en-US" altLang="ja-JP" dirty="0" smtClean="0"/>
              <a:t>Execution on </a:t>
            </a:r>
            <a:r>
              <a:rPr kumimoji="1" lang="en-US" altLang="ja-JP" dirty="0" err="1" smtClean="0"/>
              <a:t>PSoC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8563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CY8C29466</a:t>
            </a:r>
            <a:endParaRPr kumimoji="1" lang="ja-JP" altLang="en-US" dirty="0"/>
          </a:p>
        </p:txBody>
      </p:sp>
      <p:pic>
        <p:nvPicPr>
          <p:cNvPr id="4" name="コンテンツ プレースホルダー 3" descr="「cy8c29466」の画像検索結果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32512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/>
          <p:cNvPicPr/>
          <p:nvPr/>
        </p:nvPicPr>
        <p:blipFill rotWithShape="1">
          <a:blip r:embed="rId3"/>
          <a:srcRect l="3938" t="39895" r="65352" b="25721"/>
          <a:stretch/>
        </p:blipFill>
        <p:spPr bwMode="auto">
          <a:xfrm>
            <a:off x="5004048" y="2636912"/>
            <a:ext cx="2232248" cy="22804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4716016" y="5157192"/>
            <a:ext cx="334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Pinouts Configuration </a:t>
            </a:r>
            <a:r>
              <a:rPr lang="en-US" altLang="ja-JP" dirty="0"/>
              <a:t>diagram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07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Features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Powerful Harvard-architecture(</a:t>
            </a:r>
            <a:r>
              <a:rPr lang="ja-JP" altLang="en-US" dirty="0" smtClean="0"/>
              <a:t>処理</a:t>
            </a:r>
            <a:r>
              <a:rPr lang="ja-JP" altLang="en-US" dirty="0"/>
              <a:t>能力の高いハーバー ド アーキテクチャ </a:t>
            </a:r>
            <a:r>
              <a:rPr lang="ja-JP" altLang="en-US" dirty="0" smtClean="0"/>
              <a:t>プロセッサ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Advanced </a:t>
            </a:r>
            <a:r>
              <a:rPr lang="en-US" altLang="ja-JP" dirty="0"/>
              <a:t>peripherals </a:t>
            </a:r>
            <a:r>
              <a:rPr lang="en-US" altLang="ja-JP" dirty="0" smtClean="0"/>
              <a:t>(</a:t>
            </a:r>
            <a:r>
              <a:rPr lang="ja-JP" altLang="en-US" dirty="0"/>
              <a:t>高度な</a:t>
            </a:r>
            <a:r>
              <a:rPr lang="ja-JP" altLang="en-US" dirty="0" err="1"/>
              <a:t>ペ</a:t>
            </a:r>
            <a:r>
              <a:rPr lang="ja-JP" altLang="en-US" dirty="0"/>
              <a:t> リ フ ェ ラル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Precision</a:t>
            </a:r>
            <a:r>
              <a:rPr lang="en-US" altLang="ja-JP" dirty="0"/>
              <a:t>, programmable </a:t>
            </a:r>
            <a:r>
              <a:rPr lang="en-US" altLang="ja-JP" dirty="0" smtClean="0"/>
              <a:t>clocking(</a:t>
            </a:r>
            <a:r>
              <a:rPr lang="ja-JP" altLang="en-US" dirty="0"/>
              <a:t>プログラム可能な高精度ク ロ ッ ク</a:t>
            </a:r>
            <a:r>
              <a:rPr lang="ja-JP" altLang="en-US" dirty="0" smtClean="0"/>
              <a:t>供給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Flexible </a:t>
            </a:r>
            <a:r>
              <a:rPr lang="en-US" altLang="ja-JP" dirty="0"/>
              <a:t>on-chip memory (</a:t>
            </a:r>
            <a:r>
              <a:rPr lang="ja-JP" altLang="en-US" dirty="0"/>
              <a:t>柔軟性のある内蔵 メ モ </a:t>
            </a:r>
            <a:r>
              <a:rPr lang="ja-JP" altLang="en-US" dirty="0" smtClean="0"/>
              <a:t>リ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81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Circuit </a:t>
            </a:r>
            <a:r>
              <a:rPr lang="en-US" altLang="ja-JP" dirty="0" smtClean="0"/>
              <a:t>diagram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3"/>
          <a:srcRect l="9449" t="32125" r="65639" b="32161"/>
          <a:stretch/>
        </p:blipFill>
        <p:spPr bwMode="auto">
          <a:xfrm>
            <a:off x="251520" y="2060848"/>
            <a:ext cx="3254444" cy="3499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195736" y="4077072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It is better to</a:t>
            </a:r>
          </a:p>
          <a:p>
            <a:r>
              <a:rPr lang="en-US" altLang="ja-JP" dirty="0" smtClean="0"/>
              <a:t>put a capacitance</a:t>
            </a:r>
            <a:endParaRPr kumimoji="1" lang="ja-JP" altLang="en-US" dirty="0"/>
          </a:p>
        </p:txBody>
      </p:sp>
      <p:pic>
        <p:nvPicPr>
          <p:cNvPr id="6" name="Picture 2" descr="C:\homework\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2736304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35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Execution on </a:t>
            </a:r>
            <a:r>
              <a:rPr lang="en-US" altLang="ja-JP" dirty="0" err="1"/>
              <a:t>PSoC</a:t>
            </a:r>
            <a:endParaRPr lang="en-US" altLang="ja-JP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2375545" cy="39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コンテンツ プレースホルダー 7"/>
          <p:cNvPicPr>
            <a:picLocks noGrp="1"/>
          </p:cNvPicPr>
          <p:nvPr>
            <p:ph idx="1"/>
          </p:nvPr>
        </p:nvPicPr>
        <p:blipFill rotWithShape="1">
          <a:blip r:embed="rId3"/>
          <a:srcRect l="11222" t="28871" r="23419" b="18897"/>
          <a:stretch/>
        </p:blipFill>
        <p:spPr bwMode="auto">
          <a:xfrm>
            <a:off x="3635896" y="3140968"/>
            <a:ext cx="4392488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3563888" y="6165304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Create a project on </a:t>
            </a:r>
            <a:r>
              <a:rPr lang="en-US" altLang="ja-JP" dirty="0" err="1"/>
              <a:t>PSoC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18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/>
          <a:srcRect l="82290" t="47770" r="-7" b="9448"/>
          <a:stretch/>
        </p:blipFill>
        <p:spPr bwMode="auto">
          <a:xfrm>
            <a:off x="1043608" y="1052736"/>
            <a:ext cx="2387749" cy="4324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図 4"/>
          <p:cNvPicPr/>
          <p:nvPr/>
        </p:nvPicPr>
        <p:blipFill rotWithShape="1">
          <a:blip r:embed="rId3"/>
          <a:srcRect l="15552" t="7611" r="1370" b="65092"/>
          <a:stretch/>
        </p:blipFill>
        <p:spPr bwMode="auto">
          <a:xfrm>
            <a:off x="3635896" y="2708920"/>
            <a:ext cx="4486910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84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2" t="4591" r="312" b="8415"/>
          <a:stretch/>
        </p:blipFill>
        <p:spPr bwMode="auto">
          <a:xfrm>
            <a:off x="899592" y="2492896"/>
            <a:ext cx="332105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/>
          <p:cNvPicPr/>
          <p:nvPr/>
        </p:nvPicPr>
        <p:blipFill rotWithShape="1">
          <a:blip r:embed="rId3"/>
          <a:srcRect l="1" t="38058" r="84841" b="35957"/>
          <a:stretch/>
        </p:blipFill>
        <p:spPr bwMode="auto">
          <a:xfrm>
            <a:off x="4788024" y="4293096"/>
            <a:ext cx="1273354" cy="1606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図 5"/>
          <p:cNvPicPr/>
          <p:nvPr/>
        </p:nvPicPr>
        <p:blipFill rotWithShape="1">
          <a:blip r:embed="rId4"/>
          <a:srcRect t="39108" r="85038" b="36745"/>
          <a:stretch/>
        </p:blipFill>
        <p:spPr bwMode="auto">
          <a:xfrm>
            <a:off x="7092280" y="4293096"/>
            <a:ext cx="1224136" cy="1606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92896"/>
            <a:ext cx="4191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 flipH="1">
            <a:off x="2830871" y="3673624"/>
            <a:ext cx="4571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2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11666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17032"/>
            <a:ext cx="51339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4191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0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バン">
  <a:themeElements>
    <a:clrScheme name="アーバン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アーバン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アーバン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212</TotalTime>
  <Words>104</Words>
  <Application>Microsoft Office PowerPoint</Application>
  <PresentationFormat>画面に合わせる (4:3)</PresentationFormat>
  <Paragraphs>21</Paragraphs>
  <Slides>12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アーバン</vt:lpstr>
      <vt:lpstr>LED lighting with PSoC</vt:lpstr>
      <vt:lpstr>PowerPoint プレゼンテーション</vt:lpstr>
      <vt:lpstr>CY8C29466</vt:lpstr>
      <vt:lpstr>Features</vt:lpstr>
      <vt:lpstr>Circuit diagram</vt:lpstr>
      <vt:lpstr>Execution on PSoC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 lighting with PSoC</dc:title>
  <dc:creator>jingjing zhao</dc:creator>
  <cp:lastModifiedBy>jingjing zhao</cp:lastModifiedBy>
  <cp:revision>12</cp:revision>
  <dcterms:created xsi:type="dcterms:W3CDTF">2017-06-02T07:00:34Z</dcterms:created>
  <dcterms:modified xsi:type="dcterms:W3CDTF">2017-06-02T10:47:33Z</dcterms:modified>
</cp:coreProperties>
</file>