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13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426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33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51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53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5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58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82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5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99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50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DDB28-E85A-45C8-99C7-8F59FB74B548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4511-E2B2-4AB4-93B2-9E9D2AF9C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81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qiita.com/niisan-tokyo/items/3ef39d2bf6883a4a5789" TargetMode="External"/><Relationship Id="rId2" Type="http://schemas.openxmlformats.org/officeDocument/2006/relationships/hyperlink" Target="https://github.com/mewebstudio/captch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>
                <a:effectLst/>
              </a:rPr>
              <a:t>CAPTCHA</a:t>
            </a:r>
            <a:r>
              <a:rPr lang="ja-JP" altLang="en-US" dirty="0" smtClean="0">
                <a:effectLst/>
              </a:rPr>
              <a:t>実装手順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613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パッケージの導入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コマンド</a:t>
            </a:r>
            <a:endParaRPr lang="en-US" altLang="ja-JP" sz="3600" dirty="0" smtClean="0"/>
          </a:p>
          <a:p>
            <a:pPr marL="457200" lvl="1" indent="0">
              <a:buNone/>
            </a:pPr>
            <a:r>
              <a:rPr lang="en-US" altLang="ja-JP" sz="3200" dirty="0" smtClean="0"/>
              <a:t>composer </a:t>
            </a:r>
            <a:r>
              <a:rPr lang="en-US" altLang="ja-JP" sz="3200" dirty="0"/>
              <a:t>require mews/captcha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2388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config</a:t>
            </a:r>
            <a:r>
              <a:rPr lang="en-US" altLang="ja-JP" dirty="0"/>
              <a:t>/</a:t>
            </a:r>
            <a:r>
              <a:rPr lang="en-US" altLang="ja-JP" dirty="0" err="1"/>
              <a:t>app.php</a:t>
            </a:r>
            <a:r>
              <a:rPr lang="ja-JP" altLang="en-US" dirty="0"/>
              <a:t>を編集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providers' =&gt; [</a:t>
            </a:r>
          </a:p>
          <a:p>
            <a:pPr marL="0" indent="0">
              <a:buNone/>
            </a:pPr>
            <a:r>
              <a:rPr lang="en-US" altLang="ja-JP" dirty="0"/>
              <a:t>        // ...</a:t>
            </a:r>
          </a:p>
          <a:p>
            <a:pPr marL="0" indent="0">
              <a:buNone/>
            </a:pPr>
            <a:r>
              <a:rPr lang="en-US" altLang="ja-JP" dirty="0"/>
              <a:t>        </a:t>
            </a:r>
            <a:r>
              <a:rPr lang="en-US" altLang="ja-JP" b="1" u="sng" dirty="0" smtClean="0"/>
              <a:t>‘Mews\Captcha\</a:t>
            </a:r>
            <a:r>
              <a:rPr lang="en-US" altLang="ja-JP" b="1" u="sng" dirty="0" err="1" smtClean="0"/>
              <a:t>CaptchaServiceProvider</a:t>
            </a:r>
            <a:r>
              <a:rPr lang="en-US" altLang="ja-JP" dirty="0" smtClean="0"/>
              <a:t>’,       </a:t>
            </a:r>
            <a:r>
              <a:rPr lang="en-US" altLang="ja-JP" dirty="0" smtClean="0">
                <a:solidFill>
                  <a:srgbClr val="C00000"/>
                </a:solidFill>
              </a:rPr>
              <a:t>//</a:t>
            </a:r>
            <a:r>
              <a:rPr lang="ja-JP" altLang="en-US" dirty="0" smtClean="0">
                <a:solidFill>
                  <a:srgbClr val="C00000"/>
                </a:solidFill>
              </a:rPr>
              <a:t>追加</a:t>
            </a:r>
            <a:endParaRPr lang="en-US" altLang="ja-JP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    ]</a:t>
            </a:r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'aliases' =&gt; [</a:t>
            </a:r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en-US" altLang="ja-JP" dirty="0" smtClean="0"/>
              <a:t>       </a:t>
            </a:r>
            <a:r>
              <a:rPr lang="en-US" altLang="ja-JP" dirty="0"/>
              <a:t>// ...</a:t>
            </a:r>
          </a:p>
          <a:p>
            <a:pPr marL="0" indent="0">
              <a:buNone/>
            </a:pPr>
            <a:r>
              <a:rPr lang="en-US" altLang="ja-JP" dirty="0"/>
              <a:t>        </a:t>
            </a:r>
            <a:r>
              <a:rPr lang="en-US" altLang="ja-JP" b="1" u="sng" dirty="0"/>
              <a:t>'Captcha' =&gt; 'Mews\Captcha\Facades\Captcha</a:t>
            </a:r>
            <a:r>
              <a:rPr lang="en-US" altLang="ja-JP" b="1" u="sng" dirty="0" smtClean="0"/>
              <a:t>',</a:t>
            </a:r>
            <a:r>
              <a:rPr lang="en-US" altLang="ja-JP" dirty="0" smtClean="0"/>
              <a:t>    </a:t>
            </a:r>
            <a:r>
              <a:rPr lang="en-US" altLang="ja-JP" dirty="0" smtClean="0">
                <a:solidFill>
                  <a:srgbClr val="C00000"/>
                </a:solidFill>
              </a:rPr>
              <a:t>//</a:t>
            </a:r>
            <a:r>
              <a:rPr lang="ja-JP" altLang="en-US" dirty="0" smtClean="0">
                <a:solidFill>
                  <a:srgbClr val="C00000"/>
                </a:solidFill>
              </a:rPr>
              <a:t>追加</a:t>
            </a:r>
            <a:endParaRPr lang="en-US" altLang="ja-JP" b="1" u="sng" dirty="0"/>
          </a:p>
          <a:p>
            <a:pPr marL="0" indent="0">
              <a:buNone/>
            </a:pPr>
            <a:r>
              <a:rPr lang="en-US" altLang="ja-JP" dirty="0"/>
              <a:t>    ]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125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06878"/>
            <a:ext cx="10515600" cy="96190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Resources/views\</a:t>
            </a:r>
            <a:r>
              <a:rPr lang="en-US" altLang="ja-JP" dirty="0" err="1" smtClean="0"/>
              <a:t>auth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register.blade.php</a:t>
            </a:r>
            <a:r>
              <a:rPr lang="ja-JP" altLang="en-US" dirty="0" smtClean="0"/>
              <a:t>を編集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294410"/>
            <a:ext cx="10515600" cy="55635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 &lt;div class="form-group{{ $errors-&gt;has('captcha') ? ' has-error' : '' }}"&gt; 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en-US" altLang="ja-JP" sz="2000" dirty="0" smtClean="0"/>
              <a:t>                         </a:t>
            </a:r>
            <a:r>
              <a:rPr lang="en-US" altLang="ja-JP" sz="2000" dirty="0"/>
              <a:t>&lt;label for="captcha" class="col-md-4 control-label"&gt;Input captcha&lt;/label</a:t>
            </a:r>
            <a:r>
              <a:rPr lang="en-US" altLang="ja-JP" sz="2000" dirty="0" smtClean="0"/>
              <a:t>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</a:t>
            </a:r>
            <a:r>
              <a:rPr lang="en-US" altLang="ja-JP" sz="2000" dirty="0"/>
              <a:t>&lt;div class="col-md-6</a:t>
            </a:r>
            <a:r>
              <a:rPr lang="en-US" altLang="ja-JP" sz="2000" dirty="0" smtClean="0"/>
              <a:t>"&gt;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  </a:t>
            </a:r>
            <a:r>
              <a:rPr lang="en-US" altLang="ja-JP" sz="2000" dirty="0"/>
              <a:t>&lt;input id="captcha" type="text" class="form-control" name="captcha</a:t>
            </a:r>
            <a:r>
              <a:rPr lang="en-US" altLang="ja-JP" sz="2000" dirty="0" smtClean="0"/>
              <a:t>"&gt;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  </a:t>
            </a:r>
            <a:r>
              <a:rPr lang="en-US" altLang="ja-JP" sz="2000" dirty="0"/>
              <a:t>@if ($errors-&gt;has('captcha</a:t>
            </a:r>
            <a:r>
              <a:rPr lang="en-US" altLang="ja-JP" sz="2000" dirty="0" smtClean="0"/>
              <a:t>'))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  </a:t>
            </a:r>
            <a:r>
              <a:rPr lang="en-US" altLang="ja-JP" sz="2000" dirty="0"/>
              <a:t>&lt;span class="help-block</a:t>
            </a:r>
            <a:r>
              <a:rPr lang="en-US" altLang="ja-JP" sz="2000" dirty="0" smtClean="0"/>
              <a:t>"&gt;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    </a:t>
            </a:r>
            <a:r>
              <a:rPr lang="en-US" altLang="ja-JP" sz="2000" dirty="0"/>
              <a:t>&lt;strong&gt;{{ $errors-&gt;first('captcha') }}&lt;/strong</a:t>
            </a:r>
            <a:r>
              <a:rPr lang="en-US" altLang="ja-JP" sz="2000" dirty="0" smtClean="0"/>
              <a:t>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  </a:t>
            </a:r>
            <a:r>
              <a:rPr lang="en-US" altLang="ja-JP" sz="2000" dirty="0"/>
              <a:t>&lt;/span</a:t>
            </a:r>
            <a:r>
              <a:rPr lang="en-US" altLang="ja-JP" sz="2000" dirty="0" smtClean="0"/>
              <a:t>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  </a:t>
            </a:r>
            <a:r>
              <a:rPr lang="en-US" altLang="ja-JP" sz="2000" dirty="0"/>
              <a:t>@</a:t>
            </a:r>
            <a:r>
              <a:rPr lang="en-US" altLang="ja-JP" sz="2000" dirty="0" err="1" smtClean="0"/>
              <a:t>endif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en-US" altLang="ja-JP" sz="2000" dirty="0" smtClean="0"/>
              <a:t>                          </a:t>
            </a:r>
            <a:r>
              <a:rPr lang="en-US" altLang="ja-JP" sz="2000" dirty="0"/>
              <a:t>&lt;/div</a:t>
            </a:r>
            <a:r>
              <a:rPr lang="en-US" altLang="ja-JP" sz="2000" dirty="0" smtClean="0"/>
              <a:t>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</a:t>
            </a:r>
            <a:r>
              <a:rPr lang="en-US" altLang="ja-JP" sz="2000" dirty="0"/>
              <a:t>&lt;/div</a:t>
            </a:r>
            <a:r>
              <a:rPr lang="en-US" altLang="ja-JP" sz="2000" dirty="0" smtClean="0"/>
              <a:t>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</a:t>
            </a:r>
            <a:r>
              <a:rPr lang="en-US" altLang="ja-JP" sz="2000" dirty="0"/>
              <a:t>&lt;div class="col-md-6 col-md-offset-4</a:t>
            </a:r>
            <a:r>
              <a:rPr lang="en-US" altLang="ja-JP" sz="2000" dirty="0" smtClean="0"/>
              <a:t>"&gt;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  </a:t>
            </a:r>
            <a:r>
              <a:rPr lang="en-US" altLang="ja-JP" sz="2000" dirty="0"/>
              <a:t>{!! </a:t>
            </a:r>
            <a:r>
              <a:rPr lang="en-US" altLang="ja-JP" sz="2000" dirty="0" err="1"/>
              <a:t>captcha_img</a:t>
            </a:r>
            <a:r>
              <a:rPr lang="en-US" altLang="ja-JP" sz="2000" dirty="0"/>
              <a:t>() </a:t>
            </a:r>
            <a:r>
              <a:rPr lang="en-US" altLang="ja-JP" sz="2000" dirty="0" smtClean="0"/>
              <a:t>!!}</a:t>
            </a:r>
          </a:p>
          <a:p>
            <a:pPr marL="0" indent="0">
              <a:buNone/>
            </a:pPr>
            <a:r>
              <a:rPr lang="en-US" altLang="ja-JP" sz="2000" dirty="0" smtClean="0"/>
              <a:t>                        </a:t>
            </a:r>
            <a:r>
              <a:rPr lang="en-US" altLang="ja-JP" sz="2000" dirty="0"/>
              <a:t>&lt;/div&gt;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3376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Vendor/</a:t>
            </a:r>
            <a:r>
              <a:rPr lang="en-US" altLang="ja-JP" dirty="0" err="1" smtClean="0"/>
              <a:t>laravel</a:t>
            </a:r>
            <a:r>
              <a:rPr lang="en-US" altLang="ja-JP" dirty="0" smtClean="0"/>
              <a:t>/framework/</a:t>
            </a:r>
            <a:r>
              <a:rPr lang="en-US" altLang="ja-JP" dirty="0" err="1" smtClean="0"/>
              <a:t>src</a:t>
            </a:r>
            <a:r>
              <a:rPr lang="en-US" altLang="ja-JP" dirty="0" smtClean="0"/>
              <a:t>/Illuminate/Foundation/</a:t>
            </a:r>
            <a:r>
              <a:rPr lang="en-US" altLang="ja-JP" dirty="0" err="1" smtClean="0"/>
              <a:t>Auth</a:t>
            </a:r>
            <a:r>
              <a:rPr lang="en-US" altLang="ja-JP" dirty="0"/>
              <a:t>/</a:t>
            </a:r>
            <a:r>
              <a:rPr lang="en-US" altLang="ja-JP" dirty="0" err="1" smtClean="0"/>
              <a:t>RegistersUsers.php</a:t>
            </a:r>
            <a:r>
              <a:rPr lang="ja-JP" altLang="en-US" dirty="0" smtClean="0"/>
              <a:t>を編集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838200" y="208688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public function register(Request $request)    { 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    </a:t>
            </a:r>
            <a:r>
              <a:rPr lang="en-US" altLang="ja-JP" b="1" u="sng" dirty="0" smtClean="0"/>
              <a:t>$</a:t>
            </a:r>
            <a:r>
              <a:rPr lang="en-US" altLang="ja-JP" b="1" u="sng" dirty="0"/>
              <a:t>this-&gt;validate($request, ['captcha' =&gt; '</a:t>
            </a:r>
            <a:r>
              <a:rPr lang="en-US" altLang="ja-JP" b="1" u="sng" dirty="0" err="1"/>
              <a:t>required|captcha</a:t>
            </a:r>
            <a:r>
              <a:rPr lang="en-US" altLang="ja-JP" b="1" u="sng" dirty="0" smtClean="0"/>
              <a:t>']);</a:t>
            </a:r>
            <a:r>
              <a:rPr lang="en-US" altLang="ja-JP" dirty="0" smtClean="0"/>
              <a:t>//</a:t>
            </a:r>
            <a:r>
              <a:rPr lang="ja-JP" altLang="en-US" dirty="0" smtClean="0"/>
              <a:t>追加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       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b="1" u="sng" dirty="0" smtClean="0"/>
              <a:t>$</a:t>
            </a:r>
            <a:r>
              <a:rPr lang="en-US" altLang="ja-JP" b="1" u="sng" dirty="0"/>
              <a:t>this-&gt;validator($request-&gt;all())-&gt;validate</a:t>
            </a:r>
            <a:r>
              <a:rPr lang="en-US" altLang="ja-JP" b="1" dirty="0"/>
              <a:t>(); </a:t>
            </a:r>
            <a:r>
              <a:rPr lang="ja-JP" altLang="en-US" b="1" dirty="0" smtClean="0"/>
              <a:t>　　　　　　　　　</a:t>
            </a:r>
            <a:r>
              <a:rPr lang="en-US" altLang="ja-JP" dirty="0" smtClean="0"/>
              <a:t>//</a:t>
            </a:r>
            <a:r>
              <a:rPr lang="ja-JP" altLang="en-US" dirty="0" smtClean="0"/>
              <a:t>削除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1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>
              <a:hlinkClick r:id="rId2"/>
            </a:endParaRPr>
          </a:p>
          <a:p>
            <a:pPr marL="0" indent="0">
              <a:buNone/>
            </a:pPr>
            <a:r>
              <a:rPr lang="en-US" altLang="ja-JP" dirty="0" smtClean="0">
                <a:hlinkClick r:id="rId2"/>
              </a:rPr>
              <a:t>GitHub </a:t>
            </a:r>
            <a:r>
              <a:rPr lang="en-US" altLang="ja-JP" dirty="0">
                <a:hlinkClick r:id="rId2"/>
              </a:rPr>
              <a:t>- </a:t>
            </a:r>
            <a:r>
              <a:rPr lang="en-US" altLang="ja-JP" dirty="0" err="1">
                <a:hlinkClick r:id="rId2"/>
              </a:rPr>
              <a:t>mewebstudio</a:t>
            </a:r>
            <a:r>
              <a:rPr lang="en-US" altLang="ja-JP" dirty="0">
                <a:hlinkClick r:id="rId2"/>
              </a:rPr>
              <a:t>/captcha: Captcha for </a:t>
            </a:r>
            <a:r>
              <a:rPr lang="en-US" altLang="ja-JP" dirty="0" err="1">
                <a:hlinkClick r:id="rId2"/>
              </a:rPr>
              <a:t>Laravel</a:t>
            </a:r>
            <a:r>
              <a:rPr lang="en-US" altLang="ja-JP" dirty="0">
                <a:hlinkClick r:id="rId2"/>
              </a:rPr>
              <a:t> </a:t>
            </a:r>
            <a:r>
              <a:rPr lang="en-US" altLang="ja-JP" dirty="0" smtClean="0">
                <a:hlinkClick r:id="rId2"/>
              </a:rPr>
              <a:t>5</a:t>
            </a:r>
          </a:p>
          <a:p>
            <a:pPr marL="0" indent="0">
              <a:buNone/>
            </a:pPr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github.com/mewebstudio/captcha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err="1"/>
              <a:t>Laravel</a:t>
            </a:r>
            <a:r>
              <a:rPr lang="ja-JP" altLang="en-US" dirty="0"/>
              <a:t>で</a:t>
            </a:r>
            <a:r>
              <a:rPr lang="en-US" altLang="ja-JP" dirty="0"/>
              <a:t>CAPTCHA</a:t>
            </a:r>
            <a:r>
              <a:rPr lang="ja-JP" altLang="en-US" dirty="0"/>
              <a:t>を導入してみる </a:t>
            </a:r>
            <a:r>
              <a:rPr lang="en-US" altLang="ja-JP" dirty="0"/>
              <a:t>- </a:t>
            </a:r>
            <a:r>
              <a:rPr lang="en-US" altLang="ja-JP" dirty="0" err="1"/>
              <a:t>Qiita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3"/>
              </a:rPr>
              <a:t>http://</a:t>
            </a:r>
            <a:r>
              <a:rPr lang="en-US" altLang="ja-JP" dirty="0" smtClean="0">
                <a:hlinkClick r:id="rId3"/>
              </a:rPr>
              <a:t>qiita.com/niisan-tokyo/items/3ef39d2bf6883a4a5789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0683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227</Words>
  <Application>Microsoft Office PowerPoint</Application>
  <PresentationFormat>ワイド画面</PresentationFormat>
  <Paragraphs>45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CAPTCHA実装手順</vt:lpstr>
      <vt:lpstr>パッケージの導入</vt:lpstr>
      <vt:lpstr>config/app.phpを編集</vt:lpstr>
      <vt:lpstr>Resources/views\auth/register.blade.phpを編集</vt:lpstr>
      <vt:lpstr>Vendor/laravel/framework/src/Illuminate/Foundation/Auth/RegistersUsers.phpを編集 </vt:lpstr>
      <vt:lpstr>参考文献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CAPTCHA実装手順</dc:title>
  <dc:creator>n108039k</dc:creator>
  <cp:lastModifiedBy>n108039k</cp:lastModifiedBy>
  <cp:revision>5</cp:revision>
  <dcterms:created xsi:type="dcterms:W3CDTF">2017-07-03T11:14:20Z</dcterms:created>
  <dcterms:modified xsi:type="dcterms:W3CDTF">2017-07-04T01:03:27Z</dcterms:modified>
</cp:coreProperties>
</file>