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6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F8667-10FE-4768-B82B-A0B7FCFE54D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DA4C8-C84E-455E-AE55-685A443DF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925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777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566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863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98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86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19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32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97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066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722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10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83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66DC-56AB-4447-941D-9857AF0F06C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15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9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01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8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60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0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6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54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78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21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8BFB-5DB0-4E9B-A539-B08A103F00E9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2CA0-452F-4DFF-9FA6-BE422D59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3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研究内容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6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479685" y="1723869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434714" y="464696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086007" y="915869"/>
            <a:ext cx="5966085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3" y="3933669"/>
            <a:ext cx="2438400" cy="24384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130977" y="915870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1" name="右矢印 10"/>
          <p:cNvSpPr/>
          <p:nvPr/>
        </p:nvSpPr>
        <p:spPr>
          <a:xfrm>
            <a:off x="3043003" y="4588239"/>
            <a:ext cx="4197246" cy="1783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80505" y="87790"/>
            <a:ext cx="7411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①受信者・メッセージ・画像を入力</a:t>
            </a:r>
            <a:endParaRPr kumimoji="1" lang="ja-JP" altLang="en-US" sz="4000" dirty="0"/>
          </a:p>
        </p:txBody>
      </p:sp>
      <p:sp>
        <p:nvSpPr>
          <p:cNvPr id="13" name="角丸四角形 12"/>
          <p:cNvSpPr/>
          <p:nvPr/>
        </p:nvSpPr>
        <p:spPr>
          <a:xfrm>
            <a:off x="9263920" y="1799524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 smtClean="0"/>
              <a:t>菊田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r0i1c4e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6340839" y="1799524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6" name="円形吹き出し 15"/>
          <p:cNvSpPr/>
          <p:nvPr/>
        </p:nvSpPr>
        <p:spPr>
          <a:xfrm>
            <a:off x="2703226" y="1170702"/>
            <a:ext cx="3132944" cy="2623278"/>
          </a:xfrm>
          <a:prstGeom prst="wedgeEllipseCallout">
            <a:avLst>
              <a:gd name="adj1" fmla="val -61024"/>
              <a:gd name="adj2" fmla="val -46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菊田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焼きそばパン買ってきて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9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479685" y="1723869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434714" y="464696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73181" y="915869"/>
            <a:ext cx="9278912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95" y="4027709"/>
            <a:ext cx="2438400" cy="24384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83043" y="1056727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03776" y="75746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②暗号作成</a:t>
            </a:r>
            <a:endParaRPr kumimoji="1" lang="ja-JP" altLang="en-US" sz="4000" dirty="0"/>
          </a:p>
        </p:txBody>
      </p:sp>
      <p:sp>
        <p:nvSpPr>
          <p:cNvPr id="13" name="角丸四角形 12"/>
          <p:cNvSpPr/>
          <p:nvPr/>
        </p:nvSpPr>
        <p:spPr>
          <a:xfrm>
            <a:off x="6078512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 smtClean="0"/>
              <a:t>菊田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r0i1c4e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2888105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583399" y="3995758"/>
            <a:ext cx="4841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焼きそばパン買ってきて</a:t>
            </a:r>
            <a:endParaRPr lang="ja-JP" altLang="en-US" sz="3600" dirty="0"/>
          </a:p>
        </p:txBody>
      </p:sp>
      <p:sp>
        <p:nvSpPr>
          <p:cNvPr id="3" name="下矢印 2"/>
          <p:cNvSpPr/>
          <p:nvPr/>
        </p:nvSpPr>
        <p:spPr>
          <a:xfrm>
            <a:off x="8486933" y="4874612"/>
            <a:ext cx="1034321" cy="109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8450096" y="5946368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暗号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744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324152" y="2104613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79181" y="845440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73181" y="915869"/>
            <a:ext cx="9278912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95" y="4027709"/>
            <a:ext cx="2438400" cy="24384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83043" y="1056727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6373" y="137554"/>
            <a:ext cx="11030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③送信者・受信者の情報から埋め込み個所を決定</a:t>
            </a:r>
            <a:endParaRPr kumimoji="1" lang="ja-JP" altLang="en-US" sz="4000" dirty="0"/>
          </a:p>
        </p:txBody>
      </p:sp>
      <p:sp>
        <p:nvSpPr>
          <p:cNvPr id="13" name="角丸四角形 12"/>
          <p:cNvSpPr/>
          <p:nvPr/>
        </p:nvSpPr>
        <p:spPr>
          <a:xfrm>
            <a:off x="6078512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 smtClean="0"/>
              <a:t>菊田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r0i1c4e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2888105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9445080" y="5098589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暗号</a:t>
            </a:r>
            <a:endParaRPr lang="ja-JP" altLang="en-US" sz="3600" dirty="0"/>
          </a:p>
        </p:txBody>
      </p:sp>
      <p:sp>
        <p:nvSpPr>
          <p:cNvPr id="15" name="下矢印 14"/>
          <p:cNvSpPr/>
          <p:nvPr/>
        </p:nvSpPr>
        <p:spPr>
          <a:xfrm rot="5400000">
            <a:off x="6813266" y="3698124"/>
            <a:ext cx="1034321" cy="3447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8642374">
            <a:off x="5748678" y="2764270"/>
            <a:ext cx="706400" cy="302993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391337" y="3415685"/>
            <a:ext cx="706400" cy="189083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38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914718" y="4961743"/>
            <a:ext cx="1678898" cy="1663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菊田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869747" y="3702570"/>
            <a:ext cx="1768839" cy="176883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9138368" y="4961743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スマイル 11"/>
          <p:cNvSpPr/>
          <p:nvPr/>
        </p:nvSpPr>
        <p:spPr>
          <a:xfrm>
            <a:off x="9093397" y="3702570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 rot="5400000">
            <a:off x="5416129" y="2311302"/>
            <a:ext cx="1034321" cy="6320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791" y="4077325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086007" y="915869"/>
            <a:ext cx="5966085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3" y="3933669"/>
            <a:ext cx="2438400" cy="24384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130977" y="915870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1" name="右矢印 10"/>
          <p:cNvSpPr/>
          <p:nvPr/>
        </p:nvSpPr>
        <p:spPr>
          <a:xfrm>
            <a:off x="3043003" y="4588239"/>
            <a:ext cx="4197246" cy="1783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80505" y="87790"/>
            <a:ext cx="4984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④</a:t>
            </a:r>
            <a:r>
              <a:rPr lang="ja-JP" altLang="en-US" sz="4000" dirty="0" smtClean="0"/>
              <a:t>送信者・画像を入力</a:t>
            </a:r>
            <a:endParaRPr kumimoji="1" lang="ja-JP" altLang="en-US" sz="4000" dirty="0"/>
          </a:p>
        </p:txBody>
      </p:sp>
      <p:sp>
        <p:nvSpPr>
          <p:cNvPr id="13" name="角丸四角形 12"/>
          <p:cNvSpPr/>
          <p:nvPr/>
        </p:nvSpPr>
        <p:spPr>
          <a:xfrm>
            <a:off x="9263920" y="1799524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 smtClean="0"/>
              <a:t>菊田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r0i1c4e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6340839" y="1799524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6" name="円形吹き出し 15"/>
          <p:cNvSpPr/>
          <p:nvPr/>
        </p:nvSpPr>
        <p:spPr>
          <a:xfrm>
            <a:off x="2703226" y="1170702"/>
            <a:ext cx="3132944" cy="2623278"/>
          </a:xfrm>
          <a:prstGeom prst="wedgeEllipseCallout">
            <a:avLst>
              <a:gd name="adj1" fmla="val -61024"/>
              <a:gd name="adj2" fmla="val -46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谷沢先輩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からです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二等辺三角形 14"/>
          <p:cNvSpPr/>
          <p:nvPr/>
        </p:nvSpPr>
        <p:spPr>
          <a:xfrm>
            <a:off x="401806" y="1875398"/>
            <a:ext cx="1678898" cy="1663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菊田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スマイル 16"/>
          <p:cNvSpPr/>
          <p:nvPr/>
        </p:nvSpPr>
        <p:spPr>
          <a:xfrm>
            <a:off x="356835" y="616225"/>
            <a:ext cx="1768839" cy="176883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2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773181" y="915869"/>
            <a:ext cx="9278912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95" y="4027709"/>
            <a:ext cx="2438400" cy="24384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83043" y="1056727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6373" y="137554"/>
            <a:ext cx="11030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⑤</a:t>
            </a:r>
            <a:r>
              <a:rPr kumimoji="1" lang="ja-JP" altLang="en-US" sz="4000" dirty="0" smtClean="0"/>
              <a:t>送信者・受信者の情報から埋め込み個所を習得</a:t>
            </a:r>
            <a:endParaRPr kumimoji="1" lang="ja-JP" altLang="en-US" sz="4000" dirty="0"/>
          </a:p>
        </p:txBody>
      </p:sp>
      <p:sp>
        <p:nvSpPr>
          <p:cNvPr id="13" name="角丸四角形 12"/>
          <p:cNvSpPr/>
          <p:nvPr/>
        </p:nvSpPr>
        <p:spPr>
          <a:xfrm>
            <a:off x="6078512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 smtClean="0"/>
              <a:t>菊田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r0i1c4e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2888105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9445080" y="5098589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暗号</a:t>
            </a:r>
            <a:endParaRPr lang="ja-JP" altLang="en-US" sz="3600" dirty="0"/>
          </a:p>
        </p:txBody>
      </p:sp>
      <p:sp>
        <p:nvSpPr>
          <p:cNvPr id="15" name="下矢印 14"/>
          <p:cNvSpPr/>
          <p:nvPr/>
        </p:nvSpPr>
        <p:spPr>
          <a:xfrm rot="16200000">
            <a:off x="7074859" y="3698122"/>
            <a:ext cx="1034321" cy="3447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8642374">
            <a:off x="5748678" y="2764270"/>
            <a:ext cx="706400" cy="302993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7391337" y="3415685"/>
            <a:ext cx="706400" cy="189083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402762" y="2315900"/>
            <a:ext cx="1678898" cy="1663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菊田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スマイル 18"/>
          <p:cNvSpPr/>
          <p:nvPr/>
        </p:nvSpPr>
        <p:spPr>
          <a:xfrm>
            <a:off x="357791" y="1056727"/>
            <a:ext cx="1768839" cy="176883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773181" y="915869"/>
            <a:ext cx="9278912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762" y="4135934"/>
            <a:ext cx="2438400" cy="24384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83043" y="1056727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8223" y="49140"/>
            <a:ext cx="5668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⑥</a:t>
            </a:r>
            <a:r>
              <a:rPr kumimoji="1" lang="ja-JP" altLang="en-US" sz="4000" dirty="0" smtClean="0"/>
              <a:t>復号し，テキストを取得</a:t>
            </a:r>
            <a:endParaRPr kumimoji="1" lang="ja-JP" altLang="en-US" sz="4000" dirty="0"/>
          </a:p>
        </p:txBody>
      </p:sp>
      <p:sp>
        <p:nvSpPr>
          <p:cNvPr id="13" name="角丸四角形 12"/>
          <p:cNvSpPr/>
          <p:nvPr/>
        </p:nvSpPr>
        <p:spPr>
          <a:xfrm>
            <a:off x="6078512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 smtClean="0"/>
              <a:t>菊田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r0i1c4e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2888105" y="1724573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820651" y="5928003"/>
            <a:ext cx="4841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焼きそばパン買ってきて</a:t>
            </a:r>
            <a:endParaRPr lang="ja-JP" altLang="en-US" sz="3600" dirty="0"/>
          </a:p>
        </p:txBody>
      </p:sp>
      <p:sp>
        <p:nvSpPr>
          <p:cNvPr id="3" name="下矢印 2"/>
          <p:cNvSpPr/>
          <p:nvPr/>
        </p:nvSpPr>
        <p:spPr>
          <a:xfrm>
            <a:off x="4724186" y="4856248"/>
            <a:ext cx="1034321" cy="109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687348" y="3977394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暗号</a:t>
            </a:r>
            <a:endParaRPr lang="ja-JP" altLang="en-US" sz="3600" dirty="0"/>
          </a:p>
        </p:txBody>
      </p:sp>
      <p:sp>
        <p:nvSpPr>
          <p:cNvPr id="15" name="二等辺三角形 14"/>
          <p:cNvSpPr/>
          <p:nvPr/>
        </p:nvSpPr>
        <p:spPr>
          <a:xfrm>
            <a:off x="527156" y="1854135"/>
            <a:ext cx="1678898" cy="1663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菊田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スマイル 15"/>
          <p:cNvSpPr/>
          <p:nvPr/>
        </p:nvSpPr>
        <p:spPr>
          <a:xfrm>
            <a:off x="482185" y="594962"/>
            <a:ext cx="1768839" cy="1768839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形吹き出し 17"/>
          <p:cNvSpPr/>
          <p:nvPr/>
        </p:nvSpPr>
        <p:spPr>
          <a:xfrm>
            <a:off x="97115" y="4107306"/>
            <a:ext cx="2556144" cy="1993691"/>
          </a:xfrm>
          <a:prstGeom prst="wedgeEllipseCallout">
            <a:avLst>
              <a:gd name="adj1" fmla="val 70462"/>
              <a:gd name="adj2" fmla="val -5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焼きそばパン買ってきて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3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254833" y="5066676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09862" y="3807503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086007" y="915869"/>
            <a:ext cx="5966085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30977" y="915870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46836" y="58544"/>
            <a:ext cx="318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①情報を登録</a:t>
            </a:r>
            <a:endParaRPr kumimoji="1" lang="ja-JP" altLang="en-US" sz="4000" dirty="0"/>
          </a:p>
        </p:txBody>
      </p:sp>
      <p:sp>
        <p:nvSpPr>
          <p:cNvPr id="14" name="角丸四角形 13"/>
          <p:cNvSpPr/>
          <p:nvPr/>
        </p:nvSpPr>
        <p:spPr>
          <a:xfrm>
            <a:off x="6340839" y="1799524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</a:t>
            </a:r>
          </a:p>
          <a:p>
            <a:r>
              <a:rPr lang="en-US" altLang="ja-JP" dirty="0" smtClean="0"/>
              <a:t>      Name: </a:t>
            </a:r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sp>
        <p:nvSpPr>
          <p:cNvPr id="15" name="円形吹き出し 14"/>
          <p:cNvSpPr/>
          <p:nvPr/>
        </p:nvSpPr>
        <p:spPr>
          <a:xfrm>
            <a:off x="2233533" y="1799524"/>
            <a:ext cx="3492710" cy="2623278"/>
          </a:xfrm>
          <a:prstGeom prst="wedgeEllipseCallout">
            <a:avLst>
              <a:gd name="adj1" fmla="val -58484"/>
              <a:gd name="adj2" fmla="val 4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dirty="0" smtClean="0">
                <a:solidFill>
                  <a:prstClr val="white"/>
                </a:solidFill>
              </a:rPr>
              <a:t>　　　　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lvl="0"/>
            <a:r>
              <a:rPr lang="ja-JP" altLang="en-US" dirty="0" smtClean="0">
                <a:solidFill>
                  <a:prstClr val="white"/>
                </a:solidFill>
              </a:rPr>
              <a:t>　　　　</a:t>
            </a:r>
            <a:r>
              <a:rPr lang="en-US" altLang="ja-JP" dirty="0" smtClean="0">
                <a:solidFill>
                  <a:prstClr val="white"/>
                </a:solidFill>
              </a:rPr>
              <a:t> </a:t>
            </a:r>
            <a:r>
              <a:rPr lang="en-US" altLang="ja-JP" dirty="0">
                <a:solidFill>
                  <a:prstClr val="white"/>
                </a:solidFill>
              </a:rPr>
              <a:t>ID: 25</a:t>
            </a:r>
          </a:p>
          <a:p>
            <a:pPr lvl="0"/>
            <a:r>
              <a:rPr lang="en-US" altLang="ja-JP" dirty="0">
                <a:solidFill>
                  <a:prstClr val="white"/>
                </a:solidFill>
              </a:rPr>
              <a:t>      Name: </a:t>
            </a:r>
            <a:r>
              <a:rPr lang="ja-JP" altLang="en-US" dirty="0">
                <a:solidFill>
                  <a:prstClr val="white"/>
                </a:solidFill>
              </a:rPr>
              <a:t>谷沢</a:t>
            </a:r>
            <a:endParaRPr lang="en-US" altLang="ja-JP" dirty="0">
              <a:solidFill>
                <a:prstClr val="white"/>
              </a:solidFill>
            </a:endParaRPr>
          </a:p>
          <a:p>
            <a:pPr lvl="0"/>
            <a:r>
              <a:rPr lang="en-US" altLang="ja-JP" dirty="0">
                <a:solidFill>
                  <a:prstClr val="white"/>
                </a:solidFill>
              </a:rPr>
              <a:t>Password:</a:t>
            </a:r>
            <a:r>
              <a:rPr lang="ja-JP" altLang="en-US" dirty="0">
                <a:solidFill>
                  <a:prstClr val="white"/>
                </a:solidFill>
              </a:rPr>
              <a:t> </a:t>
            </a:r>
            <a:r>
              <a:rPr lang="en-US" altLang="ja-JP" dirty="0" smtClean="0">
                <a:solidFill>
                  <a:prstClr val="white"/>
                </a:solidFill>
              </a:rPr>
              <a:t>28532052251</a:t>
            </a:r>
            <a:endParaRPr lang="en-US" altLang="ja-JP" dirty="0">
              <a:solidFill>
                <a:prstClr val="white"/>
              </a:solidFill>
            </a:endParaRPr>
          </a:p>
          <a:p>
            <a:pPr lvl="0"/>
            <a:r>
              <a:rPr lang="en-US" altLang="ja-JP" dirty="0">
                <a:solidFill>
                  <a:prstClr val="white"/>
                </a:solidFill>
              </a:rPr>
              <a:t>       </a:t>
            </a:r>
            <a:r>
              <a:rPr lang="en-US" altLang="ja-JP" dirty="0" smtClean="0">
                <a:solidFill>
                  <a:prstClr val="white"/>
                </a:solidFill>
              </a:rPr>
              <a:t> </a:t>
            </a:r>
            <a:r>
              <a:rPr lang="en-US" altLang="ja-JP" dirty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altLang="ja-JP" dirty="0">
                <a:solidFill>
                  <a:prstClr val="white"/>
                </a:solidFill>
              </a:rPr>
              <a:t>        .</a:t>
            </a:r>
          </a:p>
          <a:p>
            <a:pPr lvl="0"/>
            <a:r>
              <a:rPr lang="en-US" altLang="ja-JP" dirty="0">
                <a:solidFill>
                  <a:prstClr val="white"/>
                </a:solidFill>
              </a:rPr>
              <a:t>        .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254833" y="5066676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09862" y="3807503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807503" y="915869"/>
            <a:ext cx="8244590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2393" y="997504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7504" y="79282"/>
            <a:ext cx="4990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②パスワードを暗号化</a:t>
            </a:r>
            <a:endParaRPr kumimoji="1" lang="ja-JP" altLang="en-US" sz="4000" dirty="0"/>
          </a:p>
        </p:txBody>
      </p:sp>
      <p:sp>
        <p:nvSpPr>
          <p:cNvPr id="9" name="角丸四角形 8"/>
          <p:cNvSpPr/>
          <p:nvPr/>
        </p:nvSpPr>
        <p:spPr>
          <a:xfrm>
            <a:off x="4182255" y="1881158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80" y="4218699"/>
            <a:ext cx="2438400" cy="24384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550521" y="2608101"/>
            <a:ext cx="4305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/>
              <a:t>Password: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28532052251</a:t>
            </a:r>
            <a:endParaRPr lang="ja-JP" altLang="en-US" sz="3200" b="1" dirty="0"/>
          </a:p>
        </p:txBody>
      </p:sp>
      <p:sp>
        <p:nvSpPr>
          <p:cNvPr id="13" name="下矢印 12"/>
          <p:cNvSpPr/>
          <p:nvPr/>
        </p:nvSpPr>
        <p:spPr>
          <a:xfrm>
            <a:off x="9116521" y="3694524"/>
            <a:ext cx="1034321" cy="109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977092" y="5290455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/>
              <a:t>暗号</a:t>
            </a:r>
            <a:endParaRPr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5027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254833" y="5066676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09862" y="3807503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807503" y="915869"/>
            <a:ext cx="8244590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2393" y="997504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8243" y="149748"/>
            <a:ext cx="12083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③</a:t>
            </a:r>
            <a:r>
              <a:rPr lang="ja-JP" altLang="en-US" sz="4000" dirty="0" smtClean="0"/>
              <a:t>ユーザ情報から決定した個所に暗号を埋め込み出力</a:t>
            </a:r>
            <a:endParaRPr kumimoji="1" lang="ja-JP" altLang="en-US" sz="4000" dirty="0"/>
          </a:p>
        </p:txBody>
      </p:sp>
      <p:sp>
        <p:nvSpPr>
          <p:cNvPr id="9" name="角丸四角形 8"/>
          <p:cNvSpPr/>
          <p:nvPr/>
        </p:nvSpPr>
        <p:spPr>
          <a:xfrm>
            <a:off x="4182255" y="1881158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80" y="4218699"/>
            <a:ext cx="2438400" cy="2438400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0450525" y="4976496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/>
              <a:t>暗号</a:t>
            </a:r>
            <a:endParaRPr lang="ja-JP" altLang="en-US" sz="4400" b="1" dirty="0"/>
          </a:p>
        </p:txBody>
      </p:sp>
      <p:sp>
        <p:nvSpPr>
          <p:cNvPr id="14" name="下矢印 13"/>
          <p:cNvSpPr/>
          <p:nvPr/>
        </p:nvSpPr>
        <p:spPr>
          <a:xfrm rot="5400000">
            <a:off x="7997203" y="3637585"/>
            <a:ext cx="1034321" cy="3447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18642374">
            <a:off x="6932615" y="2703731"/>
            <a:ext cx="706400" cy="302993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77091" y="2535538"/>
            <a:ext cx="47484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i="1" dirty="0" smtClean="0">
                <a:solidFill>
                  <a:srgbClr val="C00000"/>
                </a:solidFill>
              </a:rPr>
              <a:t>現在は最後にログインした</a:t>
            </a:r>
            <a:endParaRPr kumimoji="1" lang="en-US" altLang="ja-JP" sz="3200" i="1" dirty="0" smtClean="0">
              <a:solidFill>
                <a:srgbClr val="C00000"/>
              </a:solidFill>
            </a:endParaRPr>
          </a:p>
          <a:p>
            <a:r>
              <a:rPr kumimoji="1" lang="ja-JP" altLang="en-US" sz="3200" i="1" dirty="0" smtClean="0">
                <a:solidFill>
                  <a:srgbClr val="C00000"/>
                </a:solidFill>
              </a:rPr>
              <a:t>時間を予定</a:t>
            </a:r>
            <a:endParaRPr kumimoji="1" lang="ja-JP" altLang="en-US" sz="3200" i="1" dirty="0">
              <a:solidFill>
                <a:srgbClr val="C00000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 rot="5400000">
            <a:off x="2623278" y="4396083"/>
            <a:ext cx="1034321" cy="2083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15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1659385" y="2175042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1614414" y="915869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086007" y="915869"/>
            <a:ext cx="5966085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30977" y="915870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58075" y="0"/>
            <a:ext cx="7031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④</a:t>
            </a:r>
            <a:r>
              <a:rPr lang="ja-JP" altLang="en-US" sz="4000" dirty="0" smtClean="0"/>
              <a:t>次回ログイン時は画像を入力</a:t>
            </a:r>
            <a:endParaRPr kumimoji="1" lang="ja-JP" altLang="en-US" sz="4000" dirty="0"/>
          </a:p>
        </p:txBody>
      </p:sp>
      <p:sp>
        <p:nvSpPr>
          <p:cNvPr id="9" name="角丸四角形 8"/>
          <p:cNvSpPr/>
          <p:nvPr/>
        </p:nvSpPr>
        <p:spPr>
          <a:xfrm>
            <a:off x="6201404" y="1799524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633" y="4292184"/>
            <a:ext cx="2438400" cy="2438400"/>
          </a:xfrm>
          <a:prstGeom prst="rect">
            <a:avLst/>
          </a:prstGeom>
        </p:spPr>
      </p:pic>
      <p:sp>
        <p:nvSpPr>
          <p:cNvPr id="11" name="下矢印 10"/>
          <p:cNvSpPr/>
          <p:nvPr/>
        </p:nvSpPr>
        <p:spPr>
          <a:xfrm rot="16200000">
            <a:off x="5149073" y="3787751"/>
            <a:ext cx="1034321" cy="3447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32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254833" y="5066676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09862" y="3807503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807503" y="915869"/>
            <a:ext cx="8244590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2393" y="997504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8243" y="149748"/>
            <a:ext cx="11909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⑤ユーザ情報から埋め込み個所を取得し，暗号を取得</a:t>
            </a:r>
            <a:endParaRPr kumimoji="1" lang="ja-JP" altLang="en-US" sz="4000" dirty="0"/>
          </a:p>
        </p:txBody>
      </p:sp>
      <p:sp>
        <p:nvSpPr>
          <p:cNvPr id="9" name="角丸四角形 8"/>
          <p:cNvSpPr/>
          <p:nvPr/>
        </p:nvSpPr>
        <p:spPr>
          <a:xfrm>
            <a:off x="4182255" y="1881158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80" y="4218699"/>
            <a:ext cx="2438400" cy="2438400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0450525" y="4976496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/>
              <a:t>暗号</a:t>
            </a:r>
            <a:endParaRPr lang="ja-JP" altLang="en-US" sz="4400" b="1" dirty="0"/>
          </a:p>
        </p:txBody>
      </p:sp>
      <p:sp>
        <p:nvSpPr>
          <p:cNvPr id="14" name="下矢印 13"/>
          <p:cNvSpPr/>
          <p:nvPr/>
        </p:nvSpPr>
        <p:spPr>
          <a:xfrm rot="16200000">
            <a:off x="7997203" y="3637585"/>
            <a:ext cx="1034321" cy="3447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18642374">
            <a:off x="6932615" y="2703731"/>
            <a:ext cx="706400" cy="302993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77091" y="2535538"/>
            <a:ext cx="47484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i="1" dirty="0" smtClean="0">
                <a:solidFill>
                  <a:srgbClr val="C00000"/>
                </a:solidFill>
              </a:rPr>
              <a:t>現在は最後にログインした</a:t>
            </a:r>
            <a:endParaRPr kumimoji="1" lang="en-US" altLang="ja-JP" sz="3200" i="1" dirty="0" smtClean="0">
              <a:solidFill>
                <a:srgbClr val="C00000"/>
              </a:solidFill>
            </a:endParaRPr>
          </a:p>
          <a:p>
            <a:r>
              <a:rPr kumimoji="1" lang="ja-JP" altLang="en-US" sz="3200" i="1" dirty="0" smtClean="0">
                <a:solidFill>
                  <a:srgbClr val="C00000"/>
                </a:solidFill>
              </a:rPr>
              <a:t>時間を予定</a:t>
            </a:r>
            <a:endParaRPr kumimoji="1" lang="ja-JP" altLang="en-US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5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254833" y="5066676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09862" y="3807503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807503" y="915869"/>
            <a:ext cx="8244590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2393" y="997504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33731" y="79282"/>
            <a:ext cx="770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⑥</a:t>
            </a:r>
            <a:r>
              <a:rPr lang="ja-JP" altLang="en-US" sz="4000" dirty="0" smtClean="0"/>
              <a:t>暗号を復号し，パスワードを取得</a:t>
            </a:r>
            <a:endParaRPr lang="en-US" altLang="ja-JP" sz="4000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4182255" y="1881158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80" y="4218699"/>
            <a:ext cx="2438400" cy="24384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550521" y="2608101"/>
            <a:ext cx="4305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/>
              <a:t>Password: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28532052251</a:t>
            </a:r>
            <a:endParaRPr lang="ja-JP" altLang="en-US" sz="3200" b="1" dirty="0"/>
          </a:p>
        </p:txBody>
      </p:sp>
      <p:sp>
        <p:nvSpPr>
          <p:cNvPr id="13" name="下矢印 12"/>
          <p:cNvSpPr/>
          <p:nvPr/>
        </p:nvSpPr>
        <p:spPr>
          <a:xfrm rot="10800000">
            <a:off x="9116521" y="3694524"/>
            <a:ext cx="1034321" cy="109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977092" y="5290455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/>
              <a:t>暗号</a:t>
            </a:r>
            <a:endParaRPr lang="ja-JP" altLang="en-US" sz="4400" b="1" dirty="0"/>
          </a:p>
        </p:txBody>
      </p:sp>
      <p:sp>
        <p:nvSpPr>
          <p:cNvPr id="14" name="円形吹き出し 13"/>
          <p:cNvSpPr/>
          <p:nvPr/>
        </p:nvSpPr>
        <p:spPr>
          <a:xfrm>
            <a:off x="127417" y="997504"/>
            <a:ext cx="3492710" cy="2623278"/>
          </a:xfrm>
          <a:prstGeom prst="wedgeEllipseCallout">
            <a:avLst>
              <a:gd name="adj1" fmla="val 62975"/>
              <a:gd name="adj2" fmla="val 63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13800" dirty="0" smtClean="0">
                <a:solidFill>
                  <a:schemeClr val="tx1"/>
                </a:solidFill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38870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254833" y="5066676"/>
            <a:ext cx="1678898" cy="1663908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谷沢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09862" y="3807503"/>
            <a:ext cx="1768839" cy="1768839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807503" y="915869"/>
            <a:ext cx="8244590" cy="58147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2393" y="997504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/>
              <a:t>サーバ</a:t>
            </a:r>
            <a:endParaRPr kumimoji="1" lang="ja-JP" altLang="en-US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0840" y="99007"/>
            <a:ext cx="11601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⑦ログインにつかった画像を消去し，再度暗号を作成</a:t>
            </a:r>
            <a:endParaRPr kumimoji="1" lang="ja-JP" altLang="en-US" sz="4000" dirty="0"/>
          </a:p>
        </p:txBody>
      </p:sp>
      <p:sp>
        <p:nvSpPr>
          <p:cNvPr id="9" name="角丸四角形 8"/>
          <p:cNvSpPr/>
          <p:nvPr/>
        </p:nvSpPr>
        <p:spPr>
          <a:xfrm>
            <a:off x="4182255" y="1881158"/>
            <a:ext cx="2668250" cy="203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            ID: 25</a:t>
            </a:r>
          </a:p>
          <a:p>
            <a:r>
              <a:rPr lang="en-US" altLang="ja-JP" dirty="0" smtClean="0"/>
              <a:t>      Name: </a:t>
            </a:r>
            <a:r>
              <a:rPr lang="ja-JP" altLang="en-US" dirty="0"/>
              <a:t>谷</a:t>
            </a:r>
            <a:r>
              <a:rPr lang="ja-JP" altLang="en-US" dirty="0" smtClean="0"/>
              <a:t>沢</a:t>
            </a:r>
            <a:endParaRPr lang="en-US" altLang="ja-JP" dirty="0" smtClean="0"/>
          </a:p>
          <a:p>
            <a:r>
              <a:rPr lang="en-US" altLang="ja-JP" dirty="0" smtClean="0"/>
              <a:t>Password:</a:t>
            </a:r>
            <a:r>
              <a:rPr lang="ja-JP" altLang="en-US" dirty="0"/>
              <a:t> </a:t>
            </a:r>
            <a:r>
              <a:rPr lang="en-US" altLang="ja-JP" dirty="0" smtClean="0"/>
              <a:t>28532052251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r>
              <a:rPr lang="en-US" altLang="ja-JP" dirty="0" smtClean="0"/>
              <a:t>        .</a:t>
            </a:r>
          </a:p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80" y="4218699"/>
            <a:ext cx="2438400" cy="2438400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0450525" y="4976496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/>
              <a:t>暗号</a:t>
            </a:r>
            <a:endParaRPr lang="ja-JP" altLang="en-US" sz="4400" b="1" dirty="0"/>
          </a:p>
        </p:txBody>
      </p:sp>
      <p:sp>
        <p:nvSpPr>
          <p:cNvPr id="14" name="下矢印 13"/>
          <p:cNvSpPr/>
          <p:nvPr/>
        </p:nvSpPr>
        <p:spPr>
          <a:xfrm rot="5400000">
            <a:off x="7997203" y="3637585"/>
            <a:ext cx="1034321" cy="3447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18642374">
            <a:off x="6932615" y="2703731"/>
            <a:ext cx="706400" cy="302993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5400000">
            <a:off x="2623278" y="4396083"/>
            <a:ext cx="1034321" cy="2083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550521" y="2608101"/>
            <a:ext cx="4305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/>
              <a:t>Password: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28532052251</a:t>
            </a:r>
            <a:endParaRPr lang="ja-JP" altLang="en-US" sz="3200" b="1" dirty="0"/>
          </a:p>
        </p:txBody>
      </p:sp>
      <p:sp>
        <p:nvSpPr>
          <p:cNvPr id="19" name="下矢印 18"/>
          <p:cNvSpPr/>
          <p:nvPr/>
        </p:nvSpPr>
        <p:spPr>
          <a:xfrm>
            <a:off x="10589954" y="3537545"/>
            <a:ext cx="1034321" cy="1094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5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没内容</a:t>
            </a:r>
            <a:r>
              <a:rPr kumimoji="1" lang="en-US" altLang="ja-JP" dirty="0" smtClean="0"/>
              <a:t>(2017/12)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5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536</Words>
  <Application>Microsoft Office PowerPoint</Application>
  <PresentationFormat>ワイド画面</PresentationFormat>
  <Paragraphs>202</Paragraphs>
  <Slides>16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Office テーマ</vt:lpstr>
      <vt:lpstr>研究内容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没内容(2017/12)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研究内容</dc:title>
  <dc:creator>n108039k</dc:creator>
  <cp:lastModifiedBy>n108039k</cp:lastModifiedBy>
  <cp:revision>1</cp:revision>
  <dcterms:created xsi:type="dcterms:W3CDTF">2018-05-12T09:39:25Z</dcterms:created>
  <dcterms:modified xsi:type="dcterms:W3CDTF">2018-05-12T09:41:41Z</dcterms:modified>
</cp:coreProperties>
</file>