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4015-A123-41F3-A2BF-8D30EE250280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5AC-A86F-413F-8768-338AAD1F6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09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4015-A123-41F3-A2BF-8D30EE250280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5AC-A86F-413F-8768-338AAD1F6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91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4015-A123-41F3-A2BF-8D30EE250280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5AC-A86F-413F-8768-338AAD1F6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69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4015-A123-41F3-A2BF-8D30EE250280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5AC-A86F-413F-8768-338AAD1F6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57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4015-A123-41F3-A2BF-8D30EE250280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5AC-A86F-413F-8768-338AAD1F6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58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4015-A123-41F3-A2BF-8D30EE250280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5AC-A86F-413F-8768-338AAD1F6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44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4015-A123-41F3-A2BF-8D30EE250280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5AC-A86F-413F-8768-338AAD1F6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2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4015-A123-41F3-A2BF-8D30EE250280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5AC-A86F-413F-8768-338AAD1F6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29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4015-A123-41F3-A2BF-8D30EE250280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5AC-A86F-413F-8768-338AAD1F6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0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4015-A123-41F3-A2BF-8D30EE250280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5AC-A86F-413F-8768-338AAD1F6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85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4015-A123-41F3-A2BF-8D30EE250280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245AC-A86F-413F-8768-338AAD1F6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8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94015-A123-41F3-A2BF-8D30EE250280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245AC-A86F-413F-8768-338AAD1F6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00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083391" y="276016"/>
            <a:ext cx="3212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クライアントサイド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122481" y="276016"/>
            <a:ext cx="2858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サーバー</a:t>
            </a:r>
            <a:r>
              <a:rPr lang="ja-JP" altLang="en-US" sz="3200" dirty="0"/>
              <a:t>サイド</a:t>
            </a:r>
            <a:endParaRPr kumimoji="1"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190005" y="1161803"/>
            <a:ext cx="4999512" cy="555057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①ユーザ</a:t>
            </a:r>
            <a:r>
              <a:rPr lang="ja-JP" altLang="en-US" sz="2400" dirty="0">
                <a:solidFill>
                  <a:schemeClr val="tx1"/>
                </a:solidFill>
              </a:rPr>
              <a:t>名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　メールアドレス　</a:t>
            </a:r>
            <a:r>
              <a:rPr lang="ja-JP" altLang="en-US" sz="2400" dirty="0" smtClean="0">
                <a:solidFill>
                  <a:schemeClr val="tx1"/>
                </a:solidFill>
              </a:rPr>
              <a:t>の</a:t>
            </a:r>
            <a:r>
              <a:rPr lang="en-US" altLang="ja-JP" sz="2400" dirty="0" smtClean="0">
                <a:solidFill>
                  <a:schemeClr val="tx1"/>
                </a:solidFill>
              </a:rPr>
              <a:t>2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つを</a:t>
            </a:r>
            <a:r>
              <a:rPr lang="ja-JP" altLang="en-US" sz="2400" dirty="0" smtClean="0">
                <a:solidFill>
                  <a:schemeClr val="tx1"/>
                </a:solidFill>
              </a:rPr>
              <a:t>入力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400" dirty="0">
              <a:solidFill>
                <a:schemeClr val="tx1"/>
              </a:solidFill>
            </a:endParaRPr>
          </a:p>
          <a:p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②画像位置を保管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　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051962" y="1161803"/>
            <a:ext cx="4999512" cy="555057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①ユーザー名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　メールアドレス　</a:t>
            </a:r>
            <a:r>
              <a:rPr lang="ja-JP" altLang="en-US" sz="2400" dirty="0" smtClean="0">
                <a:solidFill>
                  <a:schemeClr val="tx1"/>
                </a:solidFill>
              </a:rPr>
              <a:t>の</a:t>
            </a:r>
            <a:r>
              <a:rPr lang="en-US" altLang="ja-JP" sz="2400" dirty="0" smtClean="0">
                <a:solidFill>
                  <a:schemeClr val="tx1"/>
                </a:solidFill>
              </a:rPr>
              <a:t>2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つを</a:t>
            </a:r>
            <a:r>
              <a:rPr lang="ja-JP" altLang="en-US" sz="2400" dirty="0" smtClean="0">
                <a:solidFill>
                  <a:schemeClr val="tx1"/>
                </a:solidFill>
              </a:rPr>
              <a:t>登録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　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400" dirty="0">
              <a:solidFill>
                <a:schemeClr val="tx1"/>
              </a:solidFill>
            </a:endParaRPr>
          </a:p>
          <a:p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②ユーザ検索用の画像</a:t>
            </a:r>
            <a:r>
              <a:rPr lang="en-US" altLang="ja-JP" sz="2400" dirty="0" smtClean="0">
                <a:solidFill>
                  <a:schemeClr val="tx1"/>
                </a:solidFill>
              </a:rPr>
              <a:t>(</a:t>
            </a:r>
            <a:r>
              <a:rPr lang="ja-JP" altLang="en-US" sz="2400" dirty="0" smtClean="0">
                <a:solidFill>
                  <a:schemeClr val="tx1"/>
                </a:solidFill>
              </a:rPr>
              <a:t>画像①</a:t>
            </a:r>
            <a:r>
              <a:rPr lang="en-US" altLang="ja-JP" sz="2400" dirty="0" smtClean="0">
                <a:solidFill>
                  <a:schemeClr val="tx1"/>
                </a:solidFill>
              </a:rPr>
              <a:t>)</a:t>
            </a:r>
            <a:r>
              <a:rPr lang="ja-JP" altLang="en-US" sz="2400" dirty="0" smtClean="0">
                <a:solidFill>
                  <a:schemeClr val="tx1"/>
                </a:solidFill>
              </a:rPr>
              <a:t>送付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5372594" y="2143915"/>
            <a:ext cx="1496291" cy="9792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rot="10800000">
            <a:off x="5372593" y="4647629"/>
            <a:ext cx="1496291" cy="9792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475" y="4752542"/>
            <a:ext cx="769469" cy="76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29" y="1901940"/>
            <a:ext cx="11804855" cy="265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2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083391" y="276016"/>
            <a:ext cx="3212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クライアントサイド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122481" y="276016"/>
            <a:ext cx="2858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サーバー</a:t>
            </a:r>
            <a:r>
              <a:rPr lang="ja-JP" altLang="en-US" sz="3200" dirty="0"/>
              <a:t>サイド</a:t>
            </a:r>
            <a:endParaRPr kumimoji="1"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190005" y="1161803"/>
            <a:ext cx="4999512" cy="555057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①ユーザ検索用の画像</a:t>
            </a:r>
            <a:r>
              <a:rPr lang="en-US" altLang="ja-JP" sz="2000" dirty="0" smtClean="0">
                <a:solidFill>
                  <a:schemeClr val="tx1"/>
                </a:solidFill>
              </a:rPr>
              <a:t>(</a:t>
            </a:r>
            <a:r>
              <a:rPr lang="ja-JP" altLang="en-US" sz="2000" dirty="0" smtClean="0">
                <a:solidFill>
                  <a:schemeClr val="tx1"/>
                </a:solidFill>
              </a:rPr>
              <a:t>画像①</a:t>
            </a:r>
            <a:r>
              <a:rPr lang="en-US" altLang="ja-JP" sz="2000" dirty="0" smtClean="0">
                <a:solidFill>
                  <a:schemeClr val="tx1"/>
                </a:solidFill>
              </a:rPr>
              <a:t>)</a:t>
            </a:r>
            <a:r>
              <a:rPr lang="ja-JP" altLang="en-US" sz="2000" dirty="0" smtClean="0">
                <a:solidFill>
                  <a:schemeClr val="tx1"/>
                </a:solidFill>
              </a:rPr>
              <a:t>を</a:t>
            </a:r>
            <a:r>
              <a:rPr lang="ja-JP" altLang="en-US" sz="2000" dirty="0" smtClean="0">
                <a:solidFill>
                  <a:schemeClr val="tx1"/>
                </a:solidFill>
              </a:rPr>
              <a:t>送付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②</a:t>
            </a:r>
            <a:r>
              <a:rPr lang="ja-JP" altLang="en-US" sz="2000" dirty="0" smtClean="0">
                <a:solidFill>
                  <a:schemeClr val="tx1"/>
                </a:solidFill>
              </a:rPr>
              <a:t>ワンタイムパスワードになる画像</a:t>
            </a:r>
            <a:r>
              <a:rPr lang="en-US" altLang="ja-JP" sz="2000" dirty="0" smtClean="0">
                <a:solidFill>
                  <a:schemeClr val="tx1"/>
                </a:solidFill>
              </a:rPr>
              <a:t>(</a:t>
            </a:r>
            <a:r>
              <a:rPr lang="ja-JP" altLang="en-US" sz="2000" dirty="0" smtClean="0">
                <a:solidFill>
                  <a:schemeClr val="tx1"/>
                </a:solidFill>
              </a:rPr>
              <a:t>画像②</a:t>
            </a:r>
            <a:r>
              <a:rPr lang="en-US" altLang="ja-JP" sz="2000" dirty="0" smtClean="0">
                <a:solidFill>
                  <a:schemeClr val="tx1"/>
                </a:solidFill>
              </a:rPr>
              <a:t>)</a:t>
            </a:r>
            <a:r>
              <a:rPr lang="ja-JP" altLang="en-US" sz="2000" dirty="0" smtClean="0">
                <a:solidFill>
                  <a:schemeClr val="tx1"/>
                </a:solidFill>
              </a:rPr>
              <a:t>を送付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③</a:t>
            </a:r>
            <a:r>
              <a:rPr lang="ja-JP" altLang="en-US" sz="2000" dirty="0" smtClean="0">
                <a:solidFill>
                  <a:schemeClr val="tx1"/>
                </a:solidFill>
              </a:rPr>
              <a:t>画像③を</a:t>
            </a:r>
            <a:r>
              <a:rPr lang="ja-JP" altLang="en-US" sz="2000" dirty="0" smtClean="0">
                <a:solidFill>
                  <a:schemeClr val="tx1"/>
                </a:solidFill>
              </a:rPr>
              <a:t>取得し</a:t>
            </a:r>
            <a:r>
              <a:rPr lang="ja-JP" altLang="en-US" sz="2000" dirty="0" smtClean="0">
                <a:solidFill>
                  <a:schemeClr val="tx1"/>
                </a:solidFill>
              </a:rPr>
              <a:t>，画像②を</a:t>
            </a:r>
            <a:r>
              <a:rPr lang="ja-JP" altLang="en-US" sz="2000" dirty="0">
                <a:solidFill>
                  <a:schemeClr val="tx1"/>
                </a:solidFill>
              </a:rPr>
              <a:t>使用して画像からｗｐを</a:t>
            </a:r>
            <a:r>
              <a:rPr lang="ja-JP" altLang="en-US" sz="2000" dirty="0" smtClean="0">
                <a:solidFill>
                  <a:schemeClr val="tx1"/>
                </a:solidFill>
              </a:rPr>
              <a:t>取得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④</a:t>
            </a:r>
            <a:r>
              <a:rPr lang="ja-JP" altLang="en-US" sz="2000" dirty="0" smtClean="0">
                <a:solidFill>
                  <a:schemeClr val="tx1"/>
                </a:solidFill>
              </a:rPr>
              <a:t>画像④を</a:t>
            </a:r>
            <a:r>
              <a:rPr lang="ja-JP" altLang="en-US" sz="2000" dirty="0" smtClean="0">
                <a:solidFill>
                  <a:schemeClr val="tx1"/>
                </a:solidFill>
              </a:rPr>
              <a:t>取得し，</a:t>
            </a:r>
            <a:r>
              <a:rPr lang="ja-JP" altLang="en-US" sz="2000" dirty="0">
                <a:solidFill>
                  <a:schemeClr val="tx1"/>
                </a:solidFill>
              </a:rPr>
              <a:t>ｗｐを使用して埋め込み設定を</a:t>
            </a:r>
            <a:r>
              <a:rPr lang="ja-JP" altLang="en-US" sz="2000" dirty="0" smtClean="0">
                <a:solidFill>
                  <a:schemeClr val="tx1"/>
                </a:solidFill>
              </a:rPr>
              <a:t>取得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⑤</a:t>
            </a:r>
            <a:r>
              <a:rPr lang="ja-JP" altLang="en-US" sz="2000" dirty="0">
                <a:solidFill>
                  <a:schemeClr val="tx1"/>
                </a:solidFill>
              </a:rPr>
              <a:t>埋め込み設定を使用して</a:t>
            </a:r>
            <a:r>
              <a:rPr lang="en-US" altLang="ja-JP" sz="2000" dirty="0">
                <a:solidFill>
                  <a:schemeClr val="tx1"/>
                </a:solidFill>
              </a:rPr>
              <a:t>E-mail</a:t>
            </a:r>
            <a:r>
              <a:rPr lang="ja-JP" altLang="en-US" sz="2000" dirty="0">
                <a:solidFill>
                  <a:schemeClr val="tx1"/>
                </a:solidFill>
              </a:rPr>
              <a:t>を画像化</a:t>
            </a:r>
            <a:r>
              <a:rPr lang="ja-JP" altLang="en-US" sz="2000" dirty="0" smtClean="0">
                <a:solidFill>
                  <a:schemeClr val="tx1"/>
                </a:solidFill>
              </a:rPr>
              <a:t>して送付（</a:t>
            </a:r>
            <a:r>
              <a:rPr lang="ja-JP" altLang="en-US" sz="2000" dirty="0" smtClean="0">
                <a:solidFill>
                  <a:schemeClr val="tx1"/>
                </a:solidFill>
              </a:rPr>
              <a:t>画像</a:t>
            </a:r>
            <a:r>
              <a:rPr lang="ja-JP" altLang="en-US" sz="2000" dirty="0">
                <a:solidFill>
                  <a:schemeClr val="tx1"/>
                </a:solidFill>
              </a:rPr>
              <a:t>⑤</a:t>
            </a:r>
            <a:r>
              <a:rPr lang="ja-JP" altLang="en-US" sz="2000" dirty="0" smtClean="0">
                <a:solidFill>
                  <a:schemeClr val="tx1"/>
                </a:solidFill>
              </a:rPr>
              <a:t>）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⑥</a:t>
            </a: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　　　　　　　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</a:rPr>
              <a:t>　　　　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095991" y="1151073"/>
            <a:ext cx="4999512" cy="555057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①</a:t>
            </a:r>
            <a:r>
              <a:rPr lang="ja-JP" altLang="en-US" sz="2000" dirty="0">
                <a:solidFill>
                  <a:schemeClr val="tx1"/>
                </a:solidFill>
              </a:rPr>
              <a:t>画像①</a:t>
            </a:r>
            <a:r>
              <a:rPr lang="ja-JP" altLang="en-US" sz="2000" dirty="0" smtClean="0">
                <a:solidFill>
                  <a:schemeClr val="tx1"/>
                </a:solidFill>
              </a:rPr>
              <a:t>を検索</a:t>
            </a:r>
            <a:r>
              <a:rPr lang="en-US" altLang="ja-JP" sz="2000" dirty="0" smtClean="0">
                <a:solidFill>
                  <a:schemeClr val="tx1"/>
                </a:solidFill>
              </a:rPr>
              <a:t>(</a:t>
            </a:r>
            <a:r>
              <a:rPr lang="ja-JP" altLang="en-US" sz="2000" dirty="0" smtClean="0">
                <a:solidFill>
                  <a:schemeClr val="tx1"/>
                </a:solidFill>
              </a:rPr>
              <a:t>ハッシュ値</a:t>
            </a:r>
            <a:r>
              <a:rPr lang="en-US" altLang="ja-JP" sz="2000" dirty="0" smtClean="0">
                <a:solidFill>
                  <a:schemeClr val="tx1"/>
                </a:solidFill>
              </a:rPr>
              <a:t>)</a:t>
            </a: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②埋め込み</a:t>
            </a:r>
            <a:r>
              <a:rPr lang="ja-JP" altLang="en-US" sz="2000" dirty="0">
                <a:solidFill>
                  <a:schemeClr val="tx1"/>
                </a:solidFill>
              </a:rPr>
              <a:t>設定とｗｐを</a:t>
            </a:r>
            <a:r>
              <a:rPr lang="ja-JP" altLang="en-US" sz="2000" dirty="0" smtClean="0">
                <a:solidFill>
                  <a:schemeClr val="tx1"/>
                </a:solidFill>
              </a:rPr>
              <a:t>作成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③画像②のハッシュ値を</a:t>
            </a:r>
            <a:r>
              <a:rPr lang="ja-JP" altLang="en-US" sz="2000" dirty="0">
                <a:solidFill>
                  <a:schemeClr val="tx1"/>
                </a:solidFill>
              </a:rPr>
              <a:t>使用してｗｐを</a:t>
            </a:r>
            <a:r>
              <a:rPr lang="ja-JP" altLang="en-US" sz="2000" dirty="0" smtClean="0">
                <a:solidFill>
                  <a:schemeClr val="tx1"/>
                </a:solidFill>
              </a:rPr>
              <a:t>画像化して送付（</a:t>
            </a:r>
            <a:r>
              <a:rPr lang="ja-JP" altLang="en-US" sz="2000" dirty="0" smtClean="0">
                <a:solidFill>
                  <a:schemeClr val="tx1"/>
                </a:solidFill>
              </a:rPr>
              <a:t>画像③）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④ｗｐ</a:t>
            </a:r>
            <a:r>
              <a:rPr lang="ja-JP" altLang="en-US" sz="2000" dirty="0">
                <a:solidFill>
                  <a:schemeClr val="tx1"/>
                </a:solidFill>
              </a:rPr>
              <a:t>を使用して埋め込み設定を画像化して</a:t>
            </a:r>
            <a:r>
              <a:rPr lang="ja-JP" altLang="en-US" sz="2000" dirty="0" smtClean="0">
                <a:solidFill>
                  <a:schemeClr val="tx1"/>
                </a:solidFill>
              </a:rPr>
              <a:t>送付（</a:t>
            </a:r>
            <a:r>
              <a:rPr lang="ja-JP" altLang="en-US" sz="2000" dirty="0" smtClean="0">
                <a:solidFill>
                  <a:schemeClr val="tx1"/>
                </a:solidFill>
              </a:rPr>
              <a:t>画像④）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⑤</a:t>
            </a:r>
            <a:r>
              <a:rPr lang="ja-JP" altLang="en-US" sz="2000" dirty="0">
                <a:solidFill>
                  <a:schemeClr val="tx1"/>
                </a:solidFill>
              </a:rPr>
              <a:t>埋め込み設定を使用して</a:t>
            </a:r>
            <a:r>
              <a:rPr lang="en-US" altLang="ja-JP" sz="2000" dirty="0">
                <a:solidFill>
                  <a:schemeClr val="tx1"/>
                </a:solidFill>
              </a:rPr>
              <a:t>E-mail</a:t>
            </a:r>
            <a:r>
              <a:rPr lang="ja-JP" altLang="en-US" sz="2000" dirty="0">
                <a:solidFill>
                  <a:schemeClr val="tx1"/>
                </a:solidFill>
              </a:rPr>
              <a:t>を</a:t>
            </a:r>
            <a:r>
              <a:rPr lang="ja-JP" altLang="en-US" sz="2000" dirty="0" smtClean="0">
                <a:solidFill>
                  <a:schemeClr val="tx1"/>
                </a:solidFill>
              </a:rPr>
              <a:t>取得</a:t>
            </a:r>
            <a:r>
              <a:rPr lang="ja-JP" altLang="en-US" sz="2000" dirty="0" err="1" smtClean="0">
                <a:solidFill>
                  <a:schemeClr val="tx1"/>
                </a:solidFill>
              </a:rPr>
              <a:t>い</a:t>
            </a:r>
            <a:r>
              <a:rPr lang="ja-JP" altLang="en-US" sz="2000" dirty="0" smtClean="0">
                <a:solidFill>
                  <a:schemeClr val="tx1"/>
                </a:solidFill>
              </a:rPr>
              <a:t>いい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⑥</a:t>
            </a:r>
            <a:r>
              <a:rPr lang="ja-JP" altLang="en-US" sz="2000" dirty="0">
                <a:solidFill>
                  <a:schemeClr val="tx1"/>
                </a:solidFill>
              </a:rPr>
              <a:t>取得した</a:t>
            </a:r>
            <a:r>
              <a:rPr lang="en-US" altLang="ja-JP" sz="2000" dirty="0">
                <a:solidFill>
                  <a:schemeClr val="tx1"/>
                </a:solidFill>
              </a:rPr>
              <a:t>E-mail</a:t>
            </a:r>
            <a:r>
              <a:rPr lang="ja-JP" altLang="en-US" sz="2000" dirty="0">
                <a:solidFill>
                  <a:schemeClr val="tx1"/>
                </a:solidFill>
              </a:rPr>
              <a:t>とメールアドレスを比較してログインの許可を決定</a:t>
            </a:r>
            <a:endParaRPr lang="en-US" altLang="ja-JP" sz="2000" dirty="0">
              <a:solidFill>
                <a:schemeClr val="tx1"/>
              </a:solidFill>
            </a:endParaRPr>
          </a:p>
          <a:p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5" name="右矢印 4"/>
          <p:cNvSpPr/>
          <p:nvPr/>
        </p:nvSpPr>
        <p:spPr>
          <a:xfrm rot="10800000">
            <a:off x="5394608" y="2713720"/>
            <a:ext cx="1496291" cy="46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5412838" y="1393754"/>
            <a:ext cx="1496291" cy="46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10800000">
            <a:off x="5372588" y="3740576"/>
            <a:ext cx="1496291" cy="46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>
            <a:off x="5391565" y="4604695"/>
            <a:ext cx="1496291" cy="46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635" y="1179110"/>
            <a:ext cx="716238" cy="71623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581" y="2572189"/>
            <a:ext cx="767404" cy="76740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281" y="3588442"/>
            <a:ext cx="767404" cy="767404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610" y="4540675"/>
            <a:ext cx="729168" cy="729168"/>
          </a:xfrm>
          <a:prstGeom prst="rect">
            <a:avLst/>
          </a:prstGeom>
        </p:spPr>
      </p:pic>
      <p:sp>
        <p:nvSpPr>
          <p:cNvPr id="15" name="右矢印 14"/>
          <p:cNvSpPr/>
          <p:nvPr/>
        </p:nvSpPr>
        <p:spPr>
          <a:xfrm>
            <a:off x="5412838" y="2010240"/>
            <a:ext cx="1496291" cy="46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501" y="1935365"/>
            <a:ext cx="615618" cy="61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13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5239</TotalTime>
  <Words>150</Words>
  <Application>Microsoft Office PowerPoint</Application>
  <PresentationFormat>ワイド画面</PresentationFormat>
  <Paragraphs>42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n108039k</dc:creator>
  <cp:lastModifiedBy>n108039k</cp:lastModifiedBy>
  <cp:revision>23</cp:revision>
  <dcterms:created xsi:type="dcterms:W3CDTF">2019-01-17T14:07:31Z</dcterms:created>
  <dcterms:modified xsi:type="dcterms:W3CDTF">2019-01-22T20:50:36Z</dcterms:modified>
</cp:coreProperties>
</file>