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yu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0" y="2"/>
            <a:ext cx="9144000" cy="558887"/>
            <a:chOff x="0" y="0"/>
            <a:chExt cx="9144000" cy="558887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rgbClr val="5B9BD5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sz="1350" kern="0" dirty="0">
                <a:solidFill>
                  <a:prstClr val="white"/>
                </a:solidFill>
              </a:endParaRPr>
            </a:p>
          </p:txBody>
        </p:sp>
        <p:pic>
          <p:nvPicPr>
            <p:cNvPr id="5" name="図 4" descr="logo_E1.gif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tretch>
              <a:fillRect/>
            </a:stretch>
          </p:blipFill>
          <p:spPr>
            <a:xfrm>
              <a:off x="842442" y="52049"/>
              <a:ext cx="1584176" cy="481439"/>
            </a:xfrm>
            <a:prstGeom prst="rect">
              <a:avLst/>
            </a:prstGeom>
          </p:spPr>
        </p:pic>
        <p:pic>
          <p:nvPicPr>
            <p:cNvPr id="6" name="図 5" descr="symbol_4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44624"/>
              <a:ext cx="422054" cy="476672"/>
            </a:xfrm>
            <a:prstGeom prst="rect">
              <a:avLst/>
            </a:prstGeom>
          </p:spPr>
        </p:pic>
        <p:pic>
          <p:nvPicPr>
            <p:cNvPr id="7" name="図 6" descr="mark_m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98818" y="0"/>
              <a:ext cx="745182" cy="558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012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>
          <a:xfrm>
            <a:off x="0" y="2"/>
            <a:ext cx="9144000" cy="558887"/>
            <a:chOff x="0" y="0"/>
            <a:chExt cx="9144000" cy="558887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9144000" cy="548680"/>
            </a:xfrm>
            <a:prstGeom prst="rect">
              <a:avLst/>
            </a:prstGeom>
            <a:solidFill>
              <a:srgbClr val="5B9BD5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sz="1350" kern="0" dirty="0">
                <a:solidFill>
                  <a:prstClr val="white"/>
                </a:solidFill>
              </a:endParaRPr>
            </a:p>
          </p:txBody>
        </p:sp>
        <p:pic>
          <p:nvPicPr>
            <p:cNvPr id="5" name="図 4" descr="logo_E1.gif"/>
            <p:cNvPicPr>
              <a:picLocks noChangeAspect="1"/>
            </p:cNvPicPr>
            <p:nvPr/>
          </p:nvPicPr>
          <p:blipFill>
            <a:blip r:embed="rId2" cstate="print">
              <a:lum bright="100000" contrast="-100000"/>
            </a:blip>
            <a:stretch>
              <a:fillRect/>
            </a:stretch>
          </p:blipFill>
          <p:spPr>
            <a:xfrm>
              <a:off x="842442" y="52049"/>
              <a:ext cx="1584176" cy="481439"/>
            </a:xfrm>
            <a:prstGeom prst="rect">
              <a:avLst/>
            </a:prstGeom>
          </p:spPr>
        </p:pic>
        <p:pic>
          <p:nvPicPr>
            <p:cNvPr id="6" name="図 5" descr="symbol_4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44624"/>
              <a:ext cx="422054" cy="476672"/>
            </a:xfrm>
            <a:prstGeom prst="rect">
              <a:avLst/>
            </a:prstGeom>
          </p:spPr>
        </p:pic>
        <p:pic>
          <p:nvPicPr>
            <p:cNvPr id="7" name="図 6" descr="mark_m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98818" y="0"/>
              <a:ext cx="745182" cy="5588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486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8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9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1540" y="2528900"/>
            <a:ext cx="3744416" cy="2808312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907704" y="4077072"/>
            <a:ext cx="576064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483768" y="4149080"/>
            <a:ext cx="288032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1547664" y="4077072"/>
            <a:ext cx="36004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547663" y="4941168"/>
            <a:ext cx="1224137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652120" y="3140968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4788024" y="3140968"/>
            <a:ext cx="864096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804248" y="3140968"/>
            <a:ext cx="970775" cy="18722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4788025" y="5013176"/>
            <a:ext cx="29869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652120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800192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28184" y="314096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076056" y="4077072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076056" y="4077072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380312" y="4077072"/>
            <a:ext cx="0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652120" y="3645024"/>
            <a:ext cx="11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076056" y="4563126"/>
            <a:ext cx="2304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868144" y="260086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８</a:t>
            </a:r>
            <a:r>
              <a:rPr lang="ja-JP" altLang="en-US" dirty="0">
                <a:solidFill>
                  <a:prstClr val="black"/>
                </a:solidFill>
              </a:rPr>
              <a:t>ｃｍ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68144" y="52199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２</a:t>
            </a:r>
            <a:r>
              <a:rPr lang="ja-JP" altLang="en-US" dirty="0">
                <a:solidFill>
                  <a:prstClr val="black"/>
                </a:solidFill>
              </a:rPr>
              <a:t>１</a:t>
            </a:r>
            <a:r>
              <a:rPr lang="ja-JP" altLang="en-US" dirty="0">
                <a:solidFill>
                  <a:prstClr val="black"/>
                </a:solidFill>
              </a:rPr>
              <a:t>ｃｍ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96136" y="38778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１</a:t>
            </a:r>
            <a:r>
              <a:rPr lang="ja-JP" altLang="en-US" dirty="0">
                <a:solidFill>
                  <a:prstClr val="black"/>
                </a:solidFill>
              </a:rPr>
              <a:t>７</a:t>
            </a:r>
            <a:r>
              <a:rPr lang="ja-JP" altLang="en-US" dirty="0">
                <a:solidFill>
                  <a:prstClr val="black"/>
                </a:solidFill>
              </a:rPr>
              <a:t>ｃｍ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1520" y="908720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prstClr val="black"/>
                </a:solidFill>
              </a:rPr>
              <a:t>評価方法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806780" y="649357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7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62960" y="322754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38081" y="3217578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72143" y="3683449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44150" y="3684078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④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69313" y="4149080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2143" y="415189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⑥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82738" y="4612486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⑨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72143" y="4612486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⑩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21441" y="4144361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⑦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14536" y="4151893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⑧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21366" y="4601839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⑪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914461" y="4591192"/>
            <a:ext cx="14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75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352425" y="16875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座標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396.96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73.0784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y</a:t>
                      </a:r>
                      <a:r>
                        <a:rPr lang="ja-JP" altLang="en-US" sz="1100" u="none" strike="noStrike">
                          <a:effectLst/>
                        </a:rPr>
                        <a:t>座標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306.17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206.4011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038225" y="2338706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160.28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43.1216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311.1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20.73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38225" y="2989899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379.91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29.2019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260.25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7.6475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38225" y="364013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208.83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28.3611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263.38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9.9756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038225" y="4296410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525.68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24.0376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235.96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7.0584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038225" y="495268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372.91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14.3819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234.84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10.8744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886075" y="1676399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232.5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5.45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235.86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10.9004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886075" y="2344264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87.1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237.15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11.6475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886075" y="298989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493.66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34.9644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220.69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12.3739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886075" y="363553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369.15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5.6675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221.58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7.2436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886075" y="4290378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⑪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243.71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8.8459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221.01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7.7899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2886075" y="4952682"/>
          <a:ext cx="13716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128.08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10.2736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220.96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8.3184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38775" y="121473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3362" y="995015"/>
            <a:ext cx="435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自分の指、測定値（平均と分散）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654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5438775" y="1767067"/>
            <a:ext cx="2733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r>
              <a:rPr kumimoji="1" lang="en-US" altLang="ja-JP" dirty="0" smtClean="0"/>
              <a:t>(404, 309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⑦</a:t>
            </a:r>
            <a:r>
              <a:rPr lang="en-US" altLang="ja-JP" dirty="0" smtClean="0"/>
              <a:t>(238, 233)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(160, 310)</a:t>
            </a:r>
            <a:r>
              <a:rPr lang="ja-JP" altLang="en-US" dirty="0" smtClean="0"/>
              <a:t>　⑧</a:t>
            </a:r>
            <a:r>
              <a:rPr lang="en-US" altLang="ja-JP" dirty="0" smtClean="0"/>
              <a:t>(87,   232)</a:t>
            </a:r>
          </a:p>
          <a:p>
            <a:r>
              <a:rPr kumimoji="1" lang="ja-JP" altLang="en-US" dirty="0" smtClean="0"/>
              <a:t>③</a:t>
            </a:r>
            <a:r>
              <a:rPr kumimoji="1" lang="en-US" altLang="ja-JP" dirty="0" smtClean="0"/>
              <a:t>(390, 260)</a:t>
            </a:r>
            <a:r>
              <a:rPr kumimoji="1" lang="ja-JP" altLang="en-US" dirty="0" smtClean="0"/>
              <a:t>　⑨</a:t>
            </a:r>
            <a:r>
              <a:rPr kumimoji="1" lang="en-US" altLang="ja-JP" dirty="0" smtClean="0"/>
              <a:t>(496, 218)</a:t>
            </a:r>
          </a:p>
          <a:p>
            <a:r>
              <a:rPr lang="ja-JP" altLang="en-US" dirty="0" smtClean="0"/>
              <a:t>④</a:t>
            </a:r>
            <a:r>
              <a:rPr lang="en-US" altLang="ja-JP" dirty="0" smtClean="0"/>
              <a:t>(215, 260)</a:t>
            </a:r>
            <a:r>
              <a:rPr lang="ja-JP" altLang="en-US" dirty="0" smtClean="0"/>
              <a:t>　⑩</a:t>
            </a:r>
            <a:r>
              <a:rPr lang="en-US" altLang="ja-JP" dirty="0" smtClean="0"/>
              <a:t>(372, 217)</a:t>
            </a:r>
          </a:p>
          <a:p>
            <a:r>
              <a:rPr kumimoji="1" lang="ja-JP" altLang="en-US" dirty="0" smtClean="0"/>
              <a:t>⑤</a:t>
            </a:r>
            <a:r>
              <a:rPr kumimoji="1" lang="en-US" altLang="ja-JP" dirty="0" smtClean="0"/>
              <a:t>(525, 234)</a:t>
            </a:r>
            <a:r>
              <a:rPr kumimoji="1" lang="ja-JP" altLang="en-US" dirty="0" smtClean="0"/>
              <a:t>　⑪</a:t>
            </a:r>
            <a:r>
              <a:rPr kumimoji="1" lang="en-US" altLang="ja-JP" dirty="0" smtClean="0"/>
              <a:t>(252, 217)</a:t>
            </a:r>
          </a:p>
          <a:p>
            <a:r>
              <a:rPr lang="ja-JP" altLang="en-US" dirty="0" smtClean="0"/>
              <a:t>⑥</a:t>
            </a:r>
            <a:r>
              <a:rPr lang="en-US" altLang="ja-JP" dirty="0" smtClean="0"/>
              <a:t>(376, 233)</a:t>
            </a:r>
            <a:r>
              <a:rPr lang="ja-JP" altLang="en-US" dirty="0" smtClean="0"/>
              <a:t>　⑫</a:t>
            </a:r>
            <a:r>
              <a:rPr lang="en-US" altLang="ja-JP" dirty="0" smtClean="0"/>
              <a:t>(123, 220)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1100" y="1225848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実際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座標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074" y="995016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</a:t>
            </a:r>
            <a:r>
              <a:rPr lang="ja-JP" altLang="en-US" sz="2400" dirty="0" smtClean="0"/>
              <a:t>さん、測定値（平均と分散）</a:t>
            </a:r>
            <a:endParaRPr kumimoji="1" lang="ja-JP" altLang="en-US" sz="24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83695"/>
              </p:ext>
            </p:extLst>
          </p:nvPr>
        </p:nvGraphicFramePr>
        <p:xfrm>
          <a:off x="361950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x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392.2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258.8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ｙ</a:t>
                      </a:r>
                      <a:r>
                        <a:rPr lang="ja-JP" altLang="en-US" sz="1100" u="none" strike="noStrike">
                          <a:effectLst/>
                        </a:rPr>
                        <a:t>軸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311.04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227.6784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09218"/>
              </p:ext>
            </p:extLst>
          </p:nvPr>
        </p:nvGraphicFramePr>
        <p:xfrm>
          <a:off x="361950" y="24876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137.06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531.1364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305.62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83.1156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30146"/>
              </p:ext>
            </p:extLst>
          </p:nvPr>
        </p:nvGraphicFramePr>
        <p:xfrm>
          <a:off x="361950" y="32081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378.16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80.7344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262.4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6261"/>
              </p:ext>
            </p:extLst>
          </p:nvPr>
        </p:nvGraphicFramePr>
        <p:xfrm>
          <a:off x="361950" y="3955514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186.44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356.1264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256.54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16.3284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54246"/>
              </p:ext>
            </p:extLst>
          </p:nvPr>
        </p:nvGraphicFramePr>
        <p:xfrm>
          <a:off x="361950" y="470286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518.86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98.4404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232.8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8.72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07630"/>
              </p:ext>
            </p:extLst>
          </p:nvPr>
        </p:nvGraphicFramePr>
        <p:xfrm>
          <a:off x="361950" y="5450224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373.62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64.1556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231.22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7.1716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27284"/>
              </p:ext>
            </p:extLst>
          </p:nvPr>
        </p:nvGraphicFramePr>
        <p:xfrm>
          <a:off x="2600325" y="1767067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221.62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47.1156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229.82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2.7876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40701"/>
              </p:ext>
            </p:extLst>
          </p:nvPr>
        </p:nvGraphicFramePr>
        <p:xfrm>
          <a:off x="2600325" y="24876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77.14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25.6004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230.14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1.8804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03284"/>
              </p:ext>
            </p:extLst>
          </p:nvPr>
        </p:nvGraphicFramePr>
        <p:xfrm>
          <a:off x="2600325" y="320815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479.44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17.6464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4.48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78951"/>
              </p:ext>
            </p:extLst>
          </p:nvPr>
        </p:nvGraphicFramePr>
        <p:xfrm>
          <a:off x="2600325" y="395551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366.3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35.57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219.8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17.4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70556"/>
              </p:ext>
            </p:extLst>
          </p:nvPr>
        </p:nvGraphicFramePr>
        <p:xfrm>
          <a:off x="2600325" y="4702869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236.04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58.3184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221.72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1.0416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44912"/>
              </p:ext>
            </p:extLst>
          </p:nvPr>
        </p:nvGraphicFramePr>
        <p:xfrm>
          <a:off x="2600325" y="5450223"/>
          <a:ext cx="2057400" cy="53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平均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分散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121.84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32.7344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213.48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86.3296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355464"/>
      </p:ext>
    </p:extLst>
  </p:cSld>
  <p:clrMapOvr>
    <a:masterClrMapping/>
  </p:clrMapOvr>
</p:sld>
</file>

<file path=ppt/theme/theme1.xml><?xml version="1.0" encoding="utf-8"?>
<a:theme xmlns:a="http://schemas.openxmlformats.org/drawingml/2006/main" name="ストーリーボードのレイアウ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画面に合わせる (4:3)</PresentationFormat>
  <Paragraphs>194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ストーリーボードのレイアウト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</dc:creator>
  <cp:lastModifiedBy>Goto</cp:lastModifiedBy>
  <cp:revision>2</cp:revision>
  <dcterms:created xsi:type="dcterms:W3CDTF">2019-01-16T00:44:53Z</dcterms:created>
  <dcterms:modified xsi:type="dcterms:W3CDTF">2019-01-16T01:01:26Z</dcterms:modified>
</cp:coreProperties>
</file>